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8" r:id="rId6"/>
    <p:sldId id="311" r:id="rId7"/>
    <p:sldId id="260" r:id="rId8"/>
    <p:sldId id="321" r:id="rId9"/>
    <p:sldId id="322" r:id="rId10"/>
    <p:sldId id="320" r:id="rId11"/>
    <p:sldId id="323" r:id="rId12"/>
    <p:sldId id="319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291"/>
    <a:srgbClr val="F1874D"/>
    <a:srgbClr val="ED854C"/>
    <a:srgbClr val="F188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557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6889DA-C1DF-4C86-8E71-3F4C353B6C44}" type="doc">
      <dgm:prSet loTypeId="urn:microsoft.com/office/officeart/2005/8/layout/arrow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PH"/>
        </a:p>
      </dgm:t>
    </dgm:pt>
    <dgm:pt modelId="{CC1FED69-A368-489E-986F-E9DB9D05F345}">
      <dgm:prSet phldrT="[Text]"/>
      <dgm:spPr/>
      <dgm:t>
        <a:bodyPr/>
        <a:lstStyle/>
        <a:p>
          <a:r>
            <a:rPr lang="fr-FR" dirty="0"/>
            <a:t>synchrone</a:t>
          </a:r>
          <a:endParaRPr lang="en-PH" dirty="0"/>
        </a:p>
      </dgm:t>
    </dgm:pt>
    <dgm:pt modelId="{7AD5BDF4-0BF2-4279-B627-BCC59436AC70}" type="parTrans" cxnId="{8C69005B-6854-4947-A549-6154A9D2B7D5}">
      <dgm:prSet/>
      <dgm:spPr/>
      <dgm:t>
        <a:bodyPr/>
        <a:lstStyle/>
        <a:p>
          <a:endParaRPr lang="en-PH"/>
        </a:p>
      </dgm:t>
    </dgm:pt>
    <dgm:pt modelId="{B3246217-D3D4-4AE2-AA61-6C932C119421}" type="sibTrans" cxnId="{8C69005B-6854-4947-A549-6154A9D2B7D5}">
      <dgm:prSet/>
      <dgm:spPr/>
      <dgm:t>
        <a:bodyPr/>
        <a:lstStyle/>
        <a:p>
          <a:endParaRPr lang="en-PH"/>
        </a:p>
      </dgm:t>
    </dgm:pt>
    <dgm:pt modelId="{C04EC867-4979-4A6A-B56D-00CF030042C7}">
      <dgm:prSet phldrT="[Text]"/>
      <dgm:spPr/>
      <dgm:t>
        <a:bodyPr/>
        <a:lstStyle/>
        <a:p>
          <a:r>
            <a:rPr lang="fr-FR" dirty="0"/>
            <a:t>asynchrone</a:t>
          </a:r>
          <a:endParaRPr lang="en-PH" dirty="0"/>
        </a:p>
      </dgm:t>
    </dgm:pt>
    <dgm:pt modelId="{612A3135-8C11-43FB-8A91-D56F80FA58E8}" type="parTrans" cxnId="{017A6DE3-DFFF-48E6-A87A-8499DC868BDE}">
      <dgm:prSet/>
      <dgm:spPr/>
      <dgm:t>
        <a:bodyPr/>
        <a:lstStyle/>
        <a:p>
          <a:endParaRPr lang="en-PH"/>
        </a:p>
      </dgm:t>
    </dgm:pt>
    <dgm:pt modelId="{7FF41FFB-3059-45BF-827C-2E0E7B90CEEA}" type="sibTrans" cxnId="{017A6DE3-DFFF-48E6-A87A-8499DC868BDE}">
      <dgm:prSet/>
      <dgm:spPr/>
      <dgm:t>
        <a:bodyPr/>
        <a:lstStyle/>
        <a:p>
          <a:endParaRPr lang="en-PH"/>
        </a:p>
      </dgm:t>
    </dgm:pt>
    <dgm:pt modelId="{5093572A-10BC-4EF1-B219-3461E9B8CA2B}" type="pres">
      <dgm:prSet presAssocID="{376889DA-C1DF-4C86-8E71-3F4C353B6C44}" presName="cycle" presStyleCnt="0">
        <dgm:presLayoutVars>
          <dgm:dir/>
          <dgm:resizeHandles val="exact"/>
        </dgm:presLayoutVars>
      </dgm:prSet>
      <dgm:spPr/>
    </dgm:pt>
    <dgm:pt modelId="{0B72A936-5429-4557-8E35-BD8D9613CBB0}" type="pres">
      <dgm:prSet presAssocID="{CC1FED69-A368-489E-986F-E9DB9D05F345}" presName="arrow" presStyleLbl="node1" presStyleIdx="0" presStyleCnt="2">
        <dgm:presLayoutVars>
          <dgm:bulletEnabled val="1"/>
        </dgm:presLayoutVars>
      </dgm:prSet>
      <dgm:spPr/>
    </dgm:pt>
    <dgm:pt modelId="{D9BA3F16-DEEA-4DEC-A30B-FEFB9B14FBF2}" type="pres">
      <dgm:prSet presAssocID="{C04EC867-4979-4A6A-B56D-00CF030042C7}" presName="arrow" presStyleLbl="node1" presStyleIdx="1" presStyleCnt="2" custRadScaleRad="111084" custRadScaleInc="2179">
        <dgm:presLayoutVars>
          <dgm:bulletEnabled val="1"/>
        </dgm:presLayoutVars>
      </dgm:prSet>
      <dgm:spPr/>
    </dgm:pt>
  </dgm:ptLst>
  <dgm:cxnLst>
    <dgm:cxn modelId="{8C69005B-6854-4947-A549-6154A9D2B7D5}" srcId="{376889DA-C1DF-4C86-8E71-3F4C353B6C44}" destId="{CC1FED69-A368-489E-986F-E9DB9D05F345}" srcOrd="0" destOrd="0" parTransId="{7AD5BDF4-0BF2-4279-B627-BCC59436AC70}" sibTransId="{B3246217-D3D4-4AE2-AA61-6C932C119421}"/>
    <dgm:cxn modelId="{1D4D484B-927B-4355-9BEC-2F893EAC6BC3}" type="presOf" srcId="{C04EC867-4979-4A6A-B56D-00CF030042C7}" destId="{D9BA3F16-DEEA-4DEC-A30B-FEFB9B14FBF2}" srcOrd="0" destOrd="0" presId="urn:microsoft.com/office/officeart/2005/8/layout/arrow1"/>
    <dgm:cxn modelId="{BFF34B4B-D4ED-4FDB-80B0-E42016C6E920}" type="presOf" srcId="{376889DA-C1DF-4C86-8E71-3F4C353B6C44}" destId="{5093572A-10BC-4EF1-B219-3461E9B8CA2B}" srcOrd="0" destOrd="0" presId="urn:microsoft.com/office/officeart/2005/8/layout/arrow1"/>
    <dgm:cxn modelId="{017A6DE3-DFFF-48E6-A87A-8499DC868BDE}" srcId="{376889DA-C1DF-4C86-8E71-3F4C353B6C44}" destId="{C04EC867-4979-4A6A-B56D-00CF030042C7}" srcOrd="1" destOrd="0" parTransId="{612A3135-8C11-43FB-8A91-D56F80FA58E8}" sibTransId="{7FF41FFB-3059-45BF-827C-2E0E7B90CEEA}"/>
    <dgm:cxn modelId="{D41C7DFE-BF70-412D-BE44-2A6311EC6C6B}" type="presOf" srcId="{CC1FED69-A368-489E-986F-E9DB9D05F345}" destId="{0B72A936-5429-4557-8E35-BD8D9613CBB0}" srcOrd="0" destOrd="0" presId="urn:microsoft.com/office/officeart/2005/8/layout/arrow1"/>
    <dgm:cxn modelId="{3B9E84A1-D0CB-4DA8-A638-310CFA469F60}" type="presParOf" srcId="{5093572A-10BC-4EF1-B219-3461E9B8CA2B}" destId="{0B72A936-5429-4557-8E35-BD8D9613CBB0}" srcOrd="0" destOrd="0" presId="urn:microsoft.com/office/officeart/2005/8/layout/arrow1"/>
    <dgm:cxn modelId="{FF06EA3F-6AFF-4B43-8100-CEC591A5B208}" type="presParOf" srcId="{5093572A-10BC-4EF1-B219-3461E9B8CA2B}" destId="{D9BA3F16-DEEA-4DEC-A30B-FEFB9B14FBF2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D2B8F7-A5DA-40CB-8484-03E5082D1F92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PH"/>
        </a:p>
      </dgm:t>
    </dgm:pt>
    <dgm:pt modelId="{1A219A88-5225-42D8-9A75-F6086CA41B40}">
      <dgm:prSet phldrT="[Text]"/>
      <dgm:spPr/>
      <dgm:t>
        <a:bodyPr/>
        <a:lstStyle/>
        <a:p>
          <a:r>
            <a:rPr lang="fr-FR" dirty="0"/>
            <a:t>Présentiel amélioré ou enrichi</a:t>
          </a:r>
          <a:endParaRPr lang="en-PH" dirty="0"/>
        </a:p>
      </dgm:t>
    </dgm:pt>
    <dgm:pt modelId="{B8C8558C-CF6F-4A6E-9F9D-300D31821091}" type="parTrans" cxnId="{294FDD5A-FDC3-4035-8C01-4A40FC325A01}">
      <dgm:prSet/>
      <dgm:spPr/>
      <dgm:t>
        <a:bodyPr/>
        <a:lstStyle/>
        <a:p>
          <a:endParaRPr lang="en-PH"/>
        </a:p>
      </dgm:t>
    </dgm:pt>
    <dgm:pt modelId="{0861294C-8868-4660-8E15-B17BBC8F0C63}" type="sibTrans" cxnId="{294FDD5A-FDC3-4035-8C01-4A40FC325A01}">
      <dgm:prSet/>
      <dgm:spPr/>
      <dgm:t>
        <a:bodyPr/>
        <a:lstStyle/>
        <a:p>
          <a:endParaRPr lang="en-PH"/>
        </a:p>
      </dgm:t>
    </dgm:pt>
    <dgm:pt modelId="{2C451934-A711-4683-96E6-BFF18E252B06}">
      <dgm:prSet phldrT="[Text]"/>
      <dgm:spPr/>
      <dgm:t>
        <a:bodyPr/>
        <a:lstStyle/>
        <a:p>
          <a:r>
            <a:rPr lang="fr-FR" dirty="0"/>
            <a:t>Classes hybrides</a:t>
          </a:r>
          <a:endParaRPr lang="en-PH" dirty="0"/>
        </a:p>
      </dgm:t>
    </dgm:pt>
    <dgm:pt modelId="{6B3A8D43-19A0-4194-BA7B-1FDC9E8A7AA9}" type="parTrans" cxnId="{6AC5E551-CF30-4943-BB9B-D1A588D2ACEC}">
      <dgm:prSet/>
      <dgm:spPr/>
      <dgm:t>
        <a:bodyPr/>
        <a:lstStyle/>
        <a:p>
          <a:endParaRPr lang="en-PH"/>
        </a:p>
      </dgm:t>
    </dgm:pt>
    <dgm:pt modelId="{FD2F7274-9880-40BF-B62D-4FAB2D5EBE10}" type="sibTrans" cxnId="{6AC5E551-CF30-4943-BB9B-D1A588D2ACEC}">
      <dgm:prSet/>
      <dgm:spPr/>
      <dgm:t>
        <a:bodyPr/>
        <a:lstStyle/>
        <a:p>
          <a:endParaRPr lang="en-PH"/>
        </a:p>
      </dgm:t>
    </dgm:pt>
    <dgm:pt modelId="{7B3B01C9-F6E0-4846-9A8D-16A13BAE916B}">
      <dgm:prSet phldrT="[Text]"/>
      <dgm:spPr/>
      <dgm:t>
        <a:bodyPr/>
        <a:lstStyle/>
        <a:p>
          <a:r>
            <a:rPr lang="fr-FR" dirty="0"/>
            <a:t>Cours en ligne</a:t>
          </a:r>
          <a:endParaRPr lang="en-PH" dirty="0"/>
        </a:p>
      </dgm:t>
    </dgm:pt>
    <dgm:pt modelId="{01A381D8-F9CF-4583-B216-24F7C9643C65}" type="parTrans" cxnId="{ADD75C08-A083-473F-A541-5A599E29EB8A}">
      <dgm:prSet/>
      <dgm:spPr/>
      <dgm:t>
        <a:bodyPr/>
        <a:lstStyle/>
        <a:p>
          <a:endParaRPr lang="en-PH"/>
        </a:p>
      </dgm:t>
    </dgm:pt>
    <dgm:pt modelId="{C5C1754B-7E8B-4DFD-957F-ED8BE48CD2F2}" type="sibTrans" cxnId="{ADD75C08-A083-473F-A541-5A599E29EB8A}">
      <dgm:prSet/>
      <dgm:spPr/>
      <dgm:t>
        <a:bodyPr/>
        <a:lstStyle/>
        <a:p>
          <a:endParaRPr lang="en-PH"/>
        </a:p>
      </dgm:t>
    </dgm:pt>
    <dgm:pt modelId="{6219E08E-F3CC-493D-B957-82F94C2981C6}" type="pres">
      <dgm:prSet presAssocID="{EDD2B8F7-A5DA-40CB-8484-03E5082D1F92}" presName="outerComposite" presStyleCnt="0">
        <dgm:presLayoutVars>
          <dgm:chMax val="5"/>
          <dgm:dir/>
          <dgm:resizeHandles val="exact"/>
        </dgm:presLayoutVars>
      </dgm:prSet>
      <dgm:spPr/>
    </dgm:pt>
    <dgm:pt modelId="{8BD15A15-C474-40DA-A182-E275FD853D28}" type="pres">
      <dgm:prSet presAssocID="{EDD2B8F7-A5DA-40CB-8484-03E5082D1F92}" presName="dummyMaxCanvas" presStyleCnt="0">
        <dgm:presLayoutVars/>
      </dgm:prSet>
      <dgm:spPr/>
    </dgm:pt>
    <dgm:pt modelId="{08A40455-8D4A-4B4F-8773-1CDF5E5E279F}" type="pres">
      <dgm:prSet presAssocID="{EDD2B8F7-A5DA-40CB-8484-03E5082D1F92}" presName="ThreeNodes_1" presStyleLbl="node1" presStyleIdx="0" presStyleCnt="3">
        <dgm:presLayoutVars>
          <dgm:bulletEnabled val="1"/>
        </dgm:presLayoutVars>
      </dgm:prSet>
      <dgm:spPr/>
    </dgm:pt>
    <dgm:pt modelId="{122E9811-663C-4A49-9267-3E4E7E93375A}" type="pres">
      <dgm:prSet presAssocID="{EDD2B8F7-A5DA-40CB-8484-03E5082D1F92}" presName="ThreeNodes_2" presStyleLbl="node1" presStyleIdx="1" presStyleCnt="3">
        <dgm:presLayoutVars>
          <dgm:bulletEnabled val="1"/>
        </dgm:presLayoutVars>
      </dgm:prSet>
      <dgm:spPr/>
    </dgm:pt>
    <dgm:pt modelId="{D6483F7F-FFE4-4915-822E-F86708371E36}" type="pres">
      <dgm:prSet presAssocID="{EDD2B8F7-A5DA-40CB-8484-03E5082D1F92}" presName="ThreeNodes_3" presStyleLbl="node1" presStyleIdx="2" presStyleCnt="3">
        <dgm:presLayoutVars>
          <dgm:bulletEnabled val="1"/>
        </dgm:presLayoutVars>
      </dgm:prSet>
      <dgm:spPr/>
    </dgm:pt>
    <dgm:pt modelId="{98DBACB5-A424-4258-A490-59916B18FB70}" type="pres">
      <dgm:prSet presAssocID="{EDD2B8F7-A5DA-40CB-8484-03E5082D1F92}" presName="ThreeConn_1-2" presStyleLbl="fgAccFollowNode1" presStyleIdx="0" presStyleCnt="2">
        <dgm:presLayoutVars>
          <dgm:bulletEnabled val="1"/>
        </dgm:presLayoutVars>
      </dgm:prSet>
      <dgm:spPr/>
    </dgm:pt>
    <dgm:pt modelId="{5DAB968D-A13D-4E5F-A31B-7E93FACDD51F}" type="pres">
      <dgm:prSet presAssocID="{EDD2B8F7-A5DA-40CB-8484-03E5082D1F92}" presName="ThreeConn_2-3" presStyleLbl="fgAccFollowNode1" presStyleIdx="1" presStyleCnt="2">
        <dgm:presLayoutVars>
          <dgm:bulletEnabled val="1"/>
        </dgm:presLayoutVars>
      </dgm:prSet>
      <dgm:spPr/>
    </dgm:pt>
    <dgm:pt modelId="{B79F1D1A-4EA6-4522-9119-BDCD41BB1CA8}" type="pres">
      <dgm:prSet presAssocID="{EDD2B8F7-A5DA-40CB-8484-03E5082D1F92}" presName="ThreeNodes_1_text" presStyleLbl="node1" presStyleIdx="2" presStyleCnt="3">
        <dgm:presLayoutVars>
          <dgm:bulletEnabled val="1"/>
        </dgm:presLayoutVars>
      </dgm:prSet>
      <dgm:spPr/>
    </dgm:pt>
    <dgm:pt modelId="{CF43DA3F-BC0E-4363-BEC6-00907601A6E9}" type="pres">
      <dgm:prSet presAssocID="{EDD2B8F7-A5DA-40CB-8484-03E5082D1F92}" presName="ThreeNodes_2_text" presStyleLbl="node1" presStyleIdx="2" presStyleCnt="3">
        <dgm:presLayoutVars>
          <dgm:bulletEnabled val="1"/>
        </dgm:presLayoutVars>
      </dgm:prSet>
      <dgm:spPr/>
    </dgm:pt>
    <dgm:pt modelId="{D47C117B-AD6A-41FC-9238-4C2D64099B6E}" type="pres">
      <dgm:prSet presAssocID="{EDD2B8F7-A5DA-40CB-8484-03E5082D1F9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DD75C08-A083-473F-A541-5A599E29EB8A}" srcId="{EDD2B8F7-A5DA-40CB-8484-03E5082D1F92}" destId="{7B3B01C9-F6E0-4846-9A8D-16A13BAE916B}" srcOrd="2" destOrd="0" parTransId="{01A381D8-F9CF-4583-B216-24F7C9643C65}" sibTransId="{C5C1754B-7E8B-4DFD-957F-ED8BE48CD2F2}"/>
    <dgm:cxn modelId="{D80C1314-20D3-48ED-BFCA-462EC1AA8BD2}" type="presOf" srcId="{7B3B01C9-F6E0-4846-9A8D-16A13BAE916B}" destId="{D6483F7F-FFE4-4915-822E-F86708371E36}" srcOrd="0" destOrd="0" presId="urn:microsoft.com/office/officeart/2005/8/layout/vProcess5"/>
    <dgm:cxn modelId="{9BDB8927-5235-4C63-8BCA-9D01755A3F82}" type="presOf" srcId="{7B3B01C9-F6E0-4846-9A8D-16A13BAE916B}" destId="{D47C117B-AD6A-41FC-9238-4C2D64099B6E}" srcOrd="1" destOrd="0" presId="urn:microsoft.com/office/officeart/2005/8/layout/vProcess5"/>
    <dgm:cxn modelId="{7B893830-E6F4-4D9F-8BA7-A5C163811C71}" type="presOf" srcId="{1A219A88-5225-42D8-9A75-F6086CA41B40}" destId="{B79F1D1A-4EA6-4522-9119-BDCD41BB1CA8}" srcOrd="1" destOrd="0" presId="urn:microsoft.com/office/officeart/2005/8/layout/vProcess5"/>
    <dgm:cxn modelId="{6AC5E551-CF30-4943-BB9B-D1A588D2ACEC}" srcId="{EDD2B8F7-A5DA-40CB-8484-03E5082D1F92}" destId="{2C451934-A711-4683-96E6-BFF18E252B06}" srcOrd="1" destOrd="0" parTransId="{6B3A8D43-19A0-4194-BA7B-1FDC9E8A7AA9}" sibTransId="{FD2F7274-9880-40BF-B62D-4FAB2D5EBE10}"/>
    <dgm:cxn modelId="{294FDD5A-FDC3-4035-8C01-4A40FC325A01}" srcId="{EDD2B8F7-A5DA-40CB-8484-03E5082D1F92}" destId="{1A219A88-5225-42D8-9A75-F6086CA41B40}" srcOrd="0" destOrd="0" parTransId="{B8C8558C-CF6F-4A6E-9F9D-300D31821091}" sibTransId="{0861294C-8868-4660-8E15-B17BBC8F0C63}"/>
    <dgm:cxn modelId="{C31B999F-5E4E-46DF-A7A3-4CE33832D8E8}" type="presOf" srcId="{0861294C-8868-4660-8E15-B17BBC8F0C63}" destId="{98DBACB5-A424-4258-A490-59916B18FB70}" srcOrd="0" destOrd="0" presId="urn:microsoft.com/office/officeart/2005/8/layout/vProcess5"/>
    <dgm:cxn modelId="{38163DA1-C3E4-49B9-859B-4086F2A3131D}" type="presOf" srcId="{1A219A88-5225-42D8-9A75-F6086CA41B40}" destId="{08A40455-8D4A-4B4F-8773-1CDF5E5E279F}" srcOrd="0" destOrd="0" presId="urn:microsoft.com/office/officeart/2005/8/layout/vProcess5"/>
    <dgm:cxn modelId="{3FADBDAE-D803-45E2-87F6-D69D0FD6BB0D}" type="presOf" srcId="{2C451934-A711-4683-96E6-BFF18E252B06}" destId="{122E9811-663C-4A49-9267-3E4E7E93375A}" srcOrd="0" destOrd="0" presId="urn:microsoft.com/office/officeart/2005/8/layout/vProcess5"/>
    <dgm:cxn modelId="{AE5CD5D1-ECD2-4FE6-97AA-7757C6695708}" type="presOf" srcId="{EDD2B8F7-A5DA-40CB-8484-03E5082D1F92}" destId="{6219E08E-F3CC-493D-B957-82F94C2981C6}" srcOrd="0" destOrd="0" presId="urn:microsoft.com/office/officeart/2005/8/layout/vProcess5"/>
    <dgm:cxn modelId="{7CF185D3-11D8-42F4-AEE8-1E82A7FA2EFC}" type="presOf" srcId="{2C451934-A711-4683-96E6-BFF18E252B06}" destId="{CF43DA3F-BC0E-4363-BEC6-00907601A6E9}" srcOrd="1" destOrd="0" presId="urn:microsoft.com/office/officeart/2005/8/layout/vProcess5"/>
    <dgm:cxn modelId="{1F710AF5-281D-475A-8361-A073990B4FC2}" type="presOf" srcId="{FD2F7274-9880-40BF-B62D-4FAB2D5EBE10}" destId="{5DAB968D-A13D-4E5F-A31B-7E93FACDD51F}" srcOrd="0" destOrd="0" presId="urn:microsoft.com/office/officeart/2005/8/layout/vProcess5"/>
    <dgm:cxn modelId="{D65DD483-FFA8-4FB9-9ED2-D77FBF37CB64}" type="presParOf" srcId="{6219E08E-F3CC-493D-B957-82F94C2981C6}" destId="{8BD15A15-C474-40DA-A182-E275FD853D28}" srcOrd="0" destOrd="0" presId="urn:microsoft.com/office/officeart/2005/8/layout/vProcess5"/>
    <dgm:cxn modelId="{E97AD9FD-738B-4BC1-8273-1328DD32BA8B}" type="presParOf" srcId="{6219E08E-F3CC-493D-B957-82F94C2981C6}" destId="{08A40455-8D4A-4B4F-8773-1CDF5E5E279F}" srcOrd="1" destOrd="0" presId="urn:microsoft.com/office/officeart/2005/8/layout/vProcess5"/>
    <dgm:cxn modelId="{D817247F-08FD-447D-A757-60892ACBA8B8}" type="presParOf" srcId="{6219E08E-F3CC-493D-B957-82F94C2981C6}" destId="{122E9811-663C-4A49-9267-3E4E7E93375A}" srcOrd="2" destOrd="0" presId="urn:microsoft.com/office/officeart/2005/8/layout/vProcess5"/>
    <dgm:cxn modelId="{49E2A562-8373-4108-965A-12CF70369BDC}" type="presParOf" srcId="{6219E08E-F3CC-493D-B957-82F94C2981C6}" destId="{D6483F7F-FFE4-4915-822E-F86708371E36}" srcOrd="3" destOrd="0" presId="urn:microsoft.com/office/officeart/2005/8/layout/vProcess5"/>
    <dgm:cxn modelId="{0E2CB5FC-BAD3-4E47-88B0-7F497B2DFA56}" type="presParOf" srcId="{6219E08E-F3CC-493D-B957-82F94C2981C6}" destId="{98DBACB5-A424-4258-A490-59916B18FB70}" srcOrd="4" destOrd="0" presId="urn:microsoft.com/office/officeart/2005/8/layout/vProcess5"/>
    <dgm:cxn modelId="{34C9216C-AEB7-449E-9904-EB9F69A78EF5}" type="presParOf" srcId="{6219E08E-F3CC-493D-B957-82F94C2981C6}" destId="{5DAB968D-A13D-4E5F-A31B-7E93FACDD51F}" srcOrd="5" destOrd="0" presId="urn:microsoft.com/office/officeart/2005/8/layout/vProcess5"/>
    <dgm:cxn modelId="{F0D50D78-4B25-4664-B5F1-DB370AC45306}" type="presParOf" srcId="{6219E08E-F3CC-493D-B957-82F94C2981C6}" destId="{B79F1D1A-4EA6-4522-9119-BDCD41BB1CA8}" srcOrd="6" destOrd="0" presId="urn:microsoft.com/office/officeart/2005/8/layout/vProcess5"/>
    <dgm:cxn modelId="{DCF3D27D-C3BE-46C3-AE21-593C6B0CF54D}" type="presParOf" srcId="{6219E08E-F3CC-493D-B957-82F94C2981C6}" destId="{CF43DA3F-BC0E-4363-BEC6-00907601A6E9}" srcOrd="7" destOrd="0" presId="urn:microsoft.com/office/officeart/2005/8/layout/vProcess5"/>
    <dgm:cxn modelId="{13501490-05A9-4052-AEB3-9A22E1D69BBE}" type="presParOf" srcId="{6219E08E-F3CC-493D-B957-82F94C2981C6}" destId="{D47C117B-AD6A-41FC-9238-4C2D64099B6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2D99E4-7DBE-4D55-8471-8E7DED18A177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PH"/>
        </a:p>
      </dgm:t>
    </dgm:pt>
    <dgm:pt modelId="{6D3B6371-7723-495F-AB53-45832554CF65}">
      <dgm:prSet phldrT="[Text]"/>
      <dgm:spPr/>
      <dgm:t>
        <a:bodyPr/>
        <a:lstStyle/>
        <a:p>
          <a:r>
            <a:rPr lang="fr-FR" dirty="0"/>
            <a:t>Hybride (auto-apprentissage / en ligne)</a:t>
          </a:r>
          <a:endParaRPr lang="en-PH" dirty="0"/>
        </a:p>
      </dgm:t>
    </dgm:pt>
    <dgm:pt modelId="{D5C1E115-80F1-4F1E-A953-075164E44029}" type="parTrans" cxnId="{B5D6ADDC-D157-48D3-A9D1-6C0921072E30}">
      <dgm:prSet/>
      <dgm:spPr/>
      <dgm:t>
        <a:bodyPr/>
        <a:lstStyle/>
        <a:p>
          <a:endParaRPr lang="en-PH"/>
        </a:p>
      </dgm:t>
    </dgm:pt>
    <dgm:pt modelId="{120FF0DE-C98A-42FC-B2FC-241165B6B01C}" type="sibTrans" cxnId="{B5D6ADDC-D157-48D3-A9D1-6C0921072E30}">
      <dgm:prSet/>
      <dgm:spPr/>
      <dgm:t>
        <a:bodyPr/>
        <a:lstStyle/>
        <a:p>
          <a:endParaRPr lang="en-PH"/>
        </a:p>
      </dgm:t>
    </dgm:pt>
    <dgm:pt modelId="{71BD2343-A492-4CFD-AE6A-4B67B7556D34}">
      <dgm:prSet phldrT="[Text]"/>
      <dgm:spPr/>
      <dgm:t>
        <a:bodyPr/>
        <a:lstStyle/>
        <a:p>
          <a:r>
            <a:rPr lang="fr-FR" dirty="0"/>
            <a:t>Hybride (auto-apprentissage/présentiel)</a:t>
          </a:r>
          <a:endParaRPr lang="en-PH" dirty="0"/>
        </a:p>
      </dgm:t>
    </dgm:pt>
    <dgm:pt modelId="{C65C25E3-65C8-46DE-8C4C-9312B36C39BA}" type="parTrans" cxnId="{74FEEF53-F4BD-47AB-923C-3DFD2CA44B14}">
      <dgm:prSet/>
      <dgm:spPr/>
      <dgm:t>
        <a:bodyPr/>
        <a:lstStyle/>
        <a:p>
          <a:endParaRPr lang="en-PH"/>
        </a:p>
      </dgm:t>
    </dgm:pt>
    <dgm:pt modelId="{78F1A8EE-4B1C-4ABC-89D3-B1C2816B42DC}" type="sibTrans" cxnId="{74FEEF53-F4BD-47AB-923C-3DFD2CA44B14}">
      <dgm:prSet/>
      <dgm:spPr/>
      <dgm:t>
        <a:bodyPr/>
        <a:lstStyle/>
        <a:p>
          <a:endParaRPr lang="en-PH"/>
        </a:p>
      </dgm:t>
    </dgm:pt>
    <dgm:pt modelId="{6CEA0342-4675-4855-9619-D51C519365ED}">
      <dgm:prSet phldrT="[Text]"/>
      <dgm:spPr/>
      <dgm:t>
        <a:bodyPr/>
        <a:lstStyle/>
        <a:p>
          <a:r>
            <a:rPr lang="fr-FR" dirty="0"/>
            <a:t>100% Présentiel</a:t>
          </a:r>
          <a:endParaRPr lang="en-PH" dirty="0"/>
        </a:p>
      </dgm:t>
    </dgm:pt>
    <dgm:pt modelId="{B7B35F6A-3A96-403F-BFBA-70FA9C02CC5A}" type="parTrans" cxnId="{10FF3062-A7A9-41D8-A959-AA223B455758}">
      <dgm:prSet/>
      <dgm:spPr/>
      <dgm:t>
        <a:bodyPr/>
        <a:lstStyle/>
        <a:p>
          <a:endParaRPr lang="en-PH"/>
        </a:p>
      </dgm:t>
    </dgm:pt>
    <dgm:pt modelId="{1C70038F-B0E1-4F97-84DB-712C0FE7DA84}" type="sibTrans" cxnId="{10FF3062-A7A9-41D8-A959-AA223B455758}">
      <dgm:prSet/>
      <dgm:spPr/>
      <dgm:t>
        <a:bodyPr/>
        <a:lstStyle/>
        <a:p>
          <a:endParaRPr lang="en-PH"/>
        </a:p>
      </dgm:t>
    </dgm:pt>
    <dgm:pt modelId="{349E4557-A9E6-44E1-BEF7-FA32FBFDB350}" type="pres">
      <dgm:prSet presAssocID="{1F2D99E4-7DBE-4D55-8471-8E7DED18A177}" presName="Name0" presStyleCnt="0">
        <dgm:presLayoutVars>
          <dgm:chMax val="7"/>
          <dgm:chPref val="7"/>
          <dgm:dir/>
        </dgm:presLayoutVars>
      </dgm:prSet>
      <dgm:spPr/>
    </dgm:pt>
    <dgm:pt modelId="{800A65E1-D7CD-4471-A13D-3005FF90A341}" type="pres">
      <dgm:prSet presAssocID="{1F2D99E4-7DBE-4D55-8471-8E7DED18A177}" presName="Name1" presStyleCnt="0"/>
      <dgm:spPr/>
    </dgm:pt>
    <dgm:pt modelId="{57DB7B8D-0981-499E-88A7-EAFA467E5B2F}" type="pres">
      <dgm:prSet presAssocID="{1F2D99E4-7DBE-4D55-8471-8E7DED18A177}" presName="cycle" presStyleCnt="0"/>
      <dgm:spPr/>
    </dgm:pt>
    <dgm:pt modelId="{628756C1-CF13-4D4E-A95C-5C78CDA4B517}" type="pres">
      <dgm:prSet presAssocID="{1F2D99E4-7DBE-4D55-8471-8E7DED18A177}" presName="srcNode" presStyleLbl="node1" presStyleIdx="0" presStyleCnt="3"/>
      <dgm:spPr/>
    </dgm:pt>
    <dgm:pt modelId="{CF3E1516-63C3-441E-890F-8B9AED397F31}" type="pres">
      <dgm:prSet presAssocID="{1F2D99E4-7DBE-4D55-8471-8E7DED18A177}" presName="conn" presStyleLbl="parChTrans1D2" presStyleIdx="0" presStyleCnt="1" custLinFactNeighborY="-2292" custRadScaleRad="28539" custRadScaleInc="-2147483648"/>
      <dgm:spPr/>
    </dgm:pt>
    <dgm:pt modelId="{303E159B-92AC-4129-894E-5ED8099E597C}" type="pres">
      <dgm:prSet presAssocID="{1F2D99E4-7DBE-4D55-8471-8E7DED18A177}" presName="extraNode" presStyleLbl="node1" presStyleIdx="0" presStyleCnt="3"/>
      <dgm:spPr/>
    </dgm:pt>
    <dgm:pt modelId="{E59E8213-7572-47D4-BA96-3E732EBF771C}" type="pres">
      <dgm:prSet presAssocID="{1F2D99E4-7DBE-4D55-8471-8E7DED18A177}" presName="dstNode" presStyleLbl="node1" presStyleIdx="0" presStyleCnt="3"/>
      <dgm:spPr/>
    </dgm:pt>
    <dgm:pt modelId="{A04B0ABC-9AF1-4765-8053-0224CC08774B}" type="pres">
      <dgm:prSet presAssocID="{6D3B6371-7723-495F-AB53-45832554CF65}" presName="text_1" presStyleLbl="node1" presStyleIdx="0" presStyleCnt="3" custLinFactNeighborY="15450">
        <dgm:presLayoutVars>
          <dgm:bulletEnabled val="1"/>
        </dgm:presLayoutVars>
      </dgm:prSet>
      <dgm:spPr/>
    </dgm:pt>
    <dgm:pt modelId="{EE9FADAE-6E8E-4C3E-AAD0-7AA850801F39}" type="pres">
      <dgm:prSet presAssocID="{6D3B6371-7723-495F-AB53-45832554CF65}" presName="accent_1" presStyleCnt="0"/>
      <dgm:spPr/>
    </dgm:pt>
    <dgm:pt modelId="{9E6AFA42-1DED-42EB-9A50-AE53D0F7FBC2}" type="pres">
      <dgm:prSet presAssocID="{6D3B6371-7723-495F-AB53-45832554CF65}" presName="accentRepeatNode" presStyleLbl="solidFgAcc1" presStyleIdx="0" presStyleCnt="3" custLinFactNeighborY="14420"/>
      <dgm:spPr/>
    </dgm:pt>
    <dgm:pt modelId="{98A950E6-1FDA-48AC-A1BB-778B07882205}" type="pres">
      <dgm:prSet presAssocID="{71BD2343-A492-4CFD-AE6A-4B67B7556D34}" presName="text_2" presStyleLbl="node1" presStyleIdx="1" presStyleCnt="3" custLinFactNeighborX="493" custLinFactNeighborY="18021">
        <dgm:presLayoutVars>
          <dgm:bulletEnabled val="1"/>
        </dgm:presLayoutVars>
      </dgm:prSet>
      <dgm:spPr/>
    </dgm:pt>
    <dgm:pt modelId="{FC52EF39-7BBE-44D2-A0F8-D61CC243B981}" type="pres">
      <dgm:prSet presAssocID="{71BD2343-A492-4CFD-AE6A-4B67B7556D34}" presName="accent_2" presStyleCnt="0"/>
      <dgm:spPr/>
    </dgm:pt>
    <dgm:pt modelId="{A8566494-BB45-4842-9E4A-4F2C0A620424}" type="pres">
      <dgm:prSet presAssocID="{71BD2343-A492-4CFD-AE6A-4B67B7556D34}" presName="accentRepeatNode" presStyleLbl="solidFgAcc1" presStyleIdx="1" presStyleCnt="3" custLinFactNeighborY="14022"/>
      <dgm:spPr/>
    </dgm:pt>
    <dgm:pt modelId="{FBCDB4D5-3E26-466B-AE8C-BBB754794848}" type="pres">
      <dgm:prSet presAssocID="{6CEA0342-4675-4855-9619-D51C519365ED}" presName="text_3" presStyleLbl="node1" presStyleIdx="2" presStyleCnt="3" custLinFactNeighborX="-351" custLinFactNeighborY="28986">
        <dgm:presLayoutVars>
          <dgm:bulletEnabled val="1"/>
        </dgm:presLayoutVars>
      </dgm:prSet>
      <dgm:spPr/>
    </dgm:pt>
    <dgm:pt modelId="{90065878-38EB-4600-82F0-5827636D71BC}" type="pres">
      <dgm:prSet presAssocID="{6CEA0342-4675-4855-9619-D51C519365ED}" presName="accent_3" presStyleCnt="0"/>
      <dgm:spPr/>
    </dgm:pt>
    <dgm:pt modelId="{F9C9F167-E173-490B-B191-FF5832ABCE81}" type="pres">
      <dgm:prSet presAssocID="{6CEA0342-4675-4855-9619-D51C519365ED}" presName="accentRepeatNode" presStyleLbl="solidFgAcc1" presStyleIdx="2" presStyleCnt="3" custLinFactNeighborX="-31432" custLinFactNeighborY="32839"/>
      <dgm:spPr/>
    </dgm:pt>
  </dgm:ptLst>
  <dgm:cxnLst>
    <dgm:cxn modelId="{49302701-E913-489B-8405-13C7F041393A}" type="presOf" srcId="{6CEA0342-4675-4855-9619-D51C519365ED}" destId="{FBCDB4D5-3E26-466B-AE8C-BBB754794848}" srcOrd="0" destOrd="0" presId="urn:microsoft.com/office/officeart/2008/layout/VerticalCurvedList"/>
    <dgm:cxn modelId="{D31A932E-4431-4436-8ABE-1312AAD8D8B2}" type="presOf" srcId="{71BD2343-A492-4CFD-AE6A-4B67B7556D34}" destId="{98A950E6-1FDA-48AC-A1BB-778B07882205}" srcOrd="0" destOrd="0" presId="urn:microsoft.com/office/officeart/2008/layout/VerticalCurvedList"/>
    <dgm:cxn modelId="{1C79B636-60CA-452E-AF21-8FA04040921E}" type="presOf" srcId="{1F2D99E4-7DBE-4D55-8471-8E7DED18A177}" destId="{349E4557-A9E6-44E1-BEF7-FA32FBFDB350}" srcOrd="0" destOrd="0" presId="urn:microsoft.com/office/officeart/2008/layout/VerticalCurvedList"/>
    <dgm:cxn modelId="{10FF3062-A7A9-41D8-A959-AA223B455758}" srcId="{1F2D99E4-7DBE-4D55-8471-8E7DED18A177}" destId="{6CEA0342-4675-4855-9619-D51C519365ED}" srcOrd="2" destOrd="0" parTransId="{B7B35F6A-3A96-403F-BFBA-70FA9C02CC5A}" sibTransId="{1C70038F-B0E1-4F97-84DB-712C0FE7DA84}"/>
    <dgm:cxn modelId="{9169F34C-AD13-4F80-923D-DA67D5035C21}" type="presOf" srcId="{120FF0DE-C98A-42FC-B2FC-241165B6B01C}" destId="{CF3E1516-63C3-441E-890F-8B9AED397F31}" srcOrd="0" destOrd="0" presId="urn:microsoft.com/office/officeart/2008/layout/VerticalCurvedList"/>
    <dgm:cxn modelId="{74FEEF53-F4BD-47AB-923C-3DFD2CA44B14}" srcId="{1F2D99E4-7DBE-4D55-8471-8E7DED18A177}" destId="{71BD2343-A492-4CFD-AE6A-4B67B7556D34}" srcOrd="1" destOrd="0" parTransId="{C65C25E3-65C8-46DE-8C4C-9312B36C39BA}" sibTransId="{78F1A8EE-4B1C-4ABC-89D3-B1C2816B42DC}"/>
    <dgm:cxn modelId="{B5D6ADDC-D157-48D3-A9D1-6C0921072E30}" srcId="{1F2D99E4-7DBE-4D55-8471-8E7DED18A177}" destId="{6D3B6371-7723-495F-AB53-45832554CF65}" srcOrd="0" destOrd="0" parTransId="{D5C1E115-80F1-4F1E-A953-075164E44029}" sibTransId="{120FF0DE-C98A-42FC-B2FC-241165B6B01C}"/>
    <dgm:cxn modelId="{A9AC2CE1-BC32-4D95-A334-6539E5DD26D9}" type="presOf" srcId="{6D3B6371-7723-495F-AB53-45832554CF65}" destId="{A04B0ABC-9AF1-4765-8053-0224CC08774B}" srcOrd="0" destOrd="0" presId="urn:microsoft.com/office/officeart/2008/layout/VerticalCurvedList"/>
    <dgm:cxn modelId="{AB1DA1EC-48A5-4755-967E-E354AEA095FC}" type="presParOf" srcId="{349E4557-A9E6-44E1-BEF7-FA32FBFDB350}" destId="{800A65E1-D7CD-4471-A13D-3005FF90A341}" srcOrd="0" destOrd="0" presId="urn:microsoft.com/office/officeart/2008/layout/VerticalCurvedList"/>
    <dgm:cxn modelId="{D1354DD9-3F3C-4422-A335-B221FDEB10BB}" type="presParOf" srcId="{800A65E1-D7CD-4471-A13D-3005FF90A341}" destId="{57DB7B8D-0981-499E-88A7-EAFA467E5B2F}" srcOrd="0" destOrd="0" presId="urn:microsoft.com/office/officeart/2008/layout/VerticalCurvedList"/>
    <dgm:cxn modelId="{5C75B168-30DE-4A30-A1F7-1287CD3FE989}" type="presParOf" srcId="{57DB7B8D-0981-499E-88A7-EAFA467E5B2F}" destId="{628756C1-CF13-4D4E-A95C-5C78CDA4B517}" srcOrd="0" destOrd="0" presId="urn:microsoft.com/office/officeart/2008/layout/VerticalCurvedList"/>
    <dgm:cxn modelId="{BB2307DA-123D-43E2-BD09-F426A984C214}" type="presParOf" srcId="{57DB7B8D-0981-499E-88A7-EAFA467E5B2F}" destId="{CF3E1516-63C3-441E-890F-8B9AED397F31}" srcOrd="1" destOrd="0" presId="urn:microsoft.com/office/officeart/2008/layout/VerticalCurvedList"/>
    <dgm:cxn modelId="{5BD0A81E-B37E-4963-A5FA-DFFD6343792C}" type="presParOf" srcId="{57DB7B8D-0981-499E-88A7-EAFA467E5B2F}" destId="{303E159B-92AC-4129-894E-5ED8099E597C}" srcOrd="2" destOrd="0" presId="urn:microsoft.com/office/officeart/2008/layout/VerticalCurvedList"/>
    <dgm:cxn modelId="{C7AF02E1-6972-4A2A-938F-EC080C48F04B}" type="presParOf" srcId="{57DB7B8D-0981-499E-88A7-EAFA467E5B2F}" destId="{E59E8213-7572-47D4-BA96-3E732EBF771C}" srcOrd="3" destOrd="0" presId="urn:microsoft.com/office/officeart/2008/layout/VerticalCurvedList"/>
    <dgm:cxn modelId="{00D91510-864D-4476-944A-0188B0335A8F}" type="presParOf" srcId="{800A65E1-D7CD-4471-A13D-3005FF90A341}" destId="{A04B0ABC-9AF1-4765-8053-0224CC08774B}" srcOrd="1" destOrd="0" presId="urn:microsoft.com/office/officeart/2008/layout/VerticalCurvedList"/>
    <dgm:cxn modelId="{471874FE-F3CA-4936-8BDC-7266FA4ADB2B}" type="presParOf" srcId="{800A65E1-D7CD-4471-A13D-3005FF90A341}" destId="{EE9FADAE-6E8E-4C3E-AAD0-7AA850801F39}" srcOrd="2" destOrd="0" presId="urn:microsoft.com/office/officeart/2008/layout/VerticalCurvedList"/>
    <dgm:cxn modelId="{6DACB23A-96D2-40A0-A2F1-B61825E3842E}" type="presParOf" srcId="{EE9FADAE-6E8E-4C3E-AAD0-7AA850801F39}" destId="{9E6AFA42-1DED-42EB-9A50-AE53D0F7FBC2}" srcOrd="0" destOrd="0" presId="urn:microsoft.com/office/officeart/2008/layout/VerticalCurvedList"/>
    <dgm:cxn modelId="{E52A1880-7C74-4299-A8BA-4165F5ED3168}" type="presParOf" srcId="{800A65E1-D7CD-4471-A13D-3005FF90A341}" destId="{98A950E6-1FDA-48AC-A1BB-778B07882205}" srcOrd="3" destOrd="0" presId="urn:microsoft.com/office/officeart/2008/layout/VerticalCurvedList"/>
    <dgm:cxn modelId="{B0C06C23-EE12-4C22-8D77-50A3107E0DBB}" type="presParOf" srcId="{800A65E1-D7CD-4471-A13D-3005FF90A341}" destId="{FC52EF39-7BBE-44D2-A0F8-D61CC243B981}" srcOrd="4" destOrd="0" presId="urn:microsoft.com/office/officeart/2008/layout/VerticalCurvedList"/>
    <dgm:cxn modelId="{51E4CC2E-CCFB-4C6A-8400-F16D1250FE76}" type="presParOf" srcId="{FC52EF39-7BBE-44D2-A0F8-D61CC243B981}" destId="{A8566494-BB45-4842-9E4A-4F2C0A620424}" srcOrd="0" destOrd="0" presId="urn:microsoft.com/office/officeart/2008/layout/VerticalCurvedList"/>
    <dgm:cxn modelId="{612ABE8B-21D0-44D7-9301-E5CA0333B3CE}" type="presParOf" srcId="{800A65E1-D7CD-4471-A13D-3005FF90A341}" destId="{FBCDB4D5-3E26-466B-AE8C-BBB754794848}" srcOrd="5" destOrd="0" presId="urn:microsoft.com/office/officeart/2008/layout/VerticalCurvedList"/>
    <dgm:cxn modelId="{B7A101CB-1F5E-4C26-91BF-E7D0E2F9A69E}" type="presParOf" srcId="{800A65E1-D7CD-4471-A13D-3005FF90A341}" destId="{90065878-38EB-4600-82F0-5827636D71BC}" srcOrd="6" destOrd="0" presId="urn:microsoft.com/office/officeart/2008/layout/VerticalCurvedList"/>
    <dgm:cxn modelId="{A1EDA6D7-5380-4401-9CFE-22F6C81156BD}" type="presParOf" srcId="{90065878-38EB-4600-82F0-5827636D71BC}" destId="{F9C9F167-E173-490B-B191-FF5832ABCE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2A936-5429-4557-8E35-BD8D9613CBB0}">
      <dsp:nvSpPr>
        <dsp:cNvPr id="0" name=""/>
        <dsp:cNvSpPr/>
      </dsp:nvSpPr>
      <dsp:spPr>
        <a:xfrm rot="16200000">
          <a:off x="1505" y="851"/>
          <a:ext cx="2057789" cy="2057789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synchrone</a:t>
          </a:r>
          <a:endParaRPr lang="en-PH" sz="2300" kern="1200" dirty="0"/>
        </a:p>
      </dsp:txBody>
      <dsp:txXfrm rot="5400000">
        <a:off x="361619" y="515298"/>
        <a:ext cx="1697676" cy="1028895"/>
      </dsp:txXfrm>
    </dsp:sp>
    <dsp:sp modelId="{D9BA3F16-DEEA-4DEC-A30B-FEFB9B14FBF2}">
      <dsp:nvSpPr>
        <dsp:cNvPr id="0" name=""/>
        <dsp:cNvSpPr/>
      </dsp:nvSpPr>
      <dsp:spPr>
        <a:xfrm rot="5400000">
          <a:off x="3739118" y="1703"/>
          <a:ext cx="2057789" cy="2057789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asynchrone</a:t>
          </a:r>
          <a:endParaRPr lang="en-PH" sz="2300" kern="1200" dirty="0"/>
        </a:p>
      </dsp:txBody>
      <dsp:txXfrm rot="-5400000">
        <a:off x="3739119" y="516150"/>
        <a:ext cx="1697676" cy="10288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40455-8D4A-4B4F-8773-1CDF5E5E279F}">
      <dsp:nvSpPr>
        <dsp:cNvPr id="0" name=""/>
        <dsp:cNvSpPr/>
      </dsp:nvSpPr>
      <dsp:spPr>
        <a:xfrm>
          <a:off x="0" y="0"/>
          <a:ext cx="3781404" cy="939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Présentiel amélioré ou enrichi</a:t>
          </a:r>
          <a:endParaRPr lang="en-PH" sz="2400" kern="1200" dirty="0"/>
        </a:p>
      </dsp:txBody>
      <dsp:txXfrm>
        <a:off x="27519" y="27519"/>
        <a:ext cx="2767545" cy="884522"/>
      </dsp:txXfrm>
    </dsp:sp>
    <dsp:sp modelId="{122E9811-663C-4A49-9267-3E4E7E93375A}">
      <dsp:nvSpPr>
        <dsp:cNvPr id="0" name=""/>
        <dsp:cNvSpPr/>
      </dsp:nvSpPr>
      <dsp:spPr>
        <a:xfrm>
          <a:off x="333653" y="1096153"/>
          <a:ext cx="3781404" cy="939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Classes hybrides</a:t>
          </a:r>
          <a:endParaRPr lang="en-PH" sz="2400" kern="1200" dirty="0"/>
        </a:p>
      </dsp:txBody>
      <dsp:txXfrm>
        <a:off x="361172" y="1123672"/>
        <a:ext cx="2781998" cy="884522"/>
      </dsp:txXfrm>
    </dsp:sp>
    <dsp:sp modelId="{D6483F7F-FFE4-4915-822E-F86708371E36}">
      <dsp:nvSpPr>
        <dsp:cNvPr id="0" name=""/>
        <dsp:cNvSpPr/>
      </dsp:nvSpPr>
      <dsp:spPr>
        <a:xfrm>
          <a:off x="667306" y="2192306"/>
          <a:ext cx="3781404" cy="939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Cours en ligne</a:t>
          </a:r>
          <a:endParaRPr lang="en-PH" sz="2400" kern="1200" dirty="0"/>
        </a:p>
      </dsp:txBody>
      <dsp:txXfrm>
        <a:off x="694825" y="2219825"/>
        <a:ext cx="2781998" cy="884522"/>
      </dsp:txXfrm>
    </dsp:sp>
    <dsp:sp modelId="{98DBACB5-A424-4258-A490-59916B18FB70}">
      <dsp:nvSpPr>
        <dsp:cNvPr id="0" name=""/>
        <dsp:cNvSpPr/>
      </dsp:nvSpPr>
      <dsp:spPr>
        <a:xfrm>
          <a:off x="3170690" y="712499"/>
          <a:ext cx="610714" cy="61071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PH" sz="2700" kern="1200"/>
        </a:p>
      </dsp:txBody>
      <dsp:txXfrm>
        <a:off x="3308101" y="712499"/>
        <a:ext cx="335892" cy="459562"/>
      </dsp:txXfrm>
    </dsp:sp>
    <dsp:sp modelId="{5DAB968D-A13D-4E5F-A31B-7E93FACDD51F}">
      <dsp:nvSpPr>
        <dsp:cNvPr id="0" name=""/>
        <dsp:cNvSpPr/>
      </dsp:nvSpPr>
      <dsp:spPr>
        <a:xfrm>
          <a:off x="3504343" y="1802389"/>
          <a:ext cx="610714" cy="61071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PH" sz="2700" kern="1200"/>
        </a:p>
      </dsp:txBody>
      <dsp:txXfrm>
        <a:off x="3641754" y="1802389"/>
        <a:ext cx="335892" cy="4595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E1516-63C3-441E-890F-8B9AED397F31}">
      <dsp:nvSpPr>
        <dsp:cNvPr id="0" name=""/>
        <dsp:cNvSpPr/>
      </dsp:nvSpPr>
      <dsp:spPr>
        <a:xfrm>
          <a:off x="-2253858" y="-410305"/>
          <a:ext cx="2692497" cy="2692497"/>
        </a:xfrm>
        <a:prstGeom prst="blockArc">
          <a:avLst>
            <a:gd name="adj1" fmla="val 18900000"/>
            <a:gd name="adj2" fmla="val 2700000"/>
            <a:gd name="adj3" fmla="val 80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4B0ABC-9AF1-4765-8053-0224CC08774B}">
      <dsp:nvSpPr>
        <dsp:cNvPr id="0" name=""/>
        <dsp:cNvSpPr/>
      </dsp:nvSpPr>
      <dsp:spPr>
        <a:xfrm>
          <a:off x="281970" y="261186"/>
          <a:ext cx="4715735" cy="3990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675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Hybride (auto-apprentissage / en ligne)</a:t>
          </a:r>
          <a:endParaRPr lang="en-PH" sz="2000" kern="1200" dirty="0"/>
        </a:p>
      </dsp:txBody>
      <dsp:txXfrm>
        <a:off x="281970" y="261186"/>
        <a:ext cx="4715735" cy="399062"/>
      </dsp:txXfrm>
    </dsp:sp>
    <dsp:sp modelId="{9E6AFA42-1DED-42EB-9A50-AE53D0F7FBC2}">
      <dsp:nvSpPr>
        <dsp:cNvPr id="0" name=""/>
        <dsp:cNvSpPr/>
      </dsp:nvSpPr>
      <dsp:spPr>
        <a:xfrm>
          <a:off x="32556" y="221579"/>
          <a:ext cx="498827" cy="49882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8A950E6-1FDA-48AC-A1BB-778B07882205}">
      <dsp:nvSpPr>
        <dsp:cNvPr id="0" name=""/>
        <dsp:cNvSpPr/>
      </dsp:nvSpPr>
      <dsp:spPr>
        <a:xfrm>
          <a:off x="449543" y="870039"/>
          <a:ext cx="4570676" cy="3990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675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Hybride (auto-apprentissage/présentiel)</a:t>
          </a:r>
          <a:endParaRPr lang="en-PH" sz="2000" kern="1200" dirty="0"/>
        </a:p>
      </dsp:txBody>
      <dsp:txXfrm>
        <a:off x="449543" y="870039"/>
        <a:ext cx="4570676" cy="399062"/>
      </dsp:txXfrm>
    </dsp:sp>
    <dsp:sp modelId="{A8566494-BB45-4842-9E4A-4F2C0A620424}">
      <dsp:nvSpPr>
        <dsp:cNvPr id="0" name=""/>
        <dsp:cNvSpPr/>
      </dsp:nvSpPr>
      <dsp:spPr>
        <a:xfrm>
          <a:off x="177615" y="818187"/>
          <a:ext cx="498827" cy="49882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BCDB4D5-3E26-466B-AE8C-BBB754794848}">
      <dsp:nvSpPr>
        <dsp:cNvPr id="0" name=""/>
        <dsp:cNvSpPr/>
      </dsp:nvSpPr>
      <dsp:spPr>
        <a:xfrm>
          <a:off x="265418" y="1512389"/>
          <a:ext cx="4715735" cy="3990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675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100% Présentiel</a:t>
          </a:r>
          <a:endParaRPr lang="en-PH" sz="2000" kern="1200" dirty="0"/>
        </a:p>
      </dsp:txBody>
      <dsp:txXfrm>
        <a:off x="265418" y="1512389"/>
        <a:ext cx="4715735" cy="399062"/>
      </dsp:txXfrm>
    </dsp:sp>
    <dsp:sp modelId="{F9C9F167-E173-490B-B191-FF5832ABCE81}">
      <dsp:nvSpPr>
        <dsp:cNvPr id="0" name=""/>
        <dsp:cNvSpPr/>
      </dsp:nvSpPr>
      <dsp:spPr>
        <a:xfrm>
          <a:off x="0" y="1496483"/>
          <a:ext cx="498827" cy="49882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B3397-6E89-460F-9849-6A67E6A93995}" type="datetimeFigureOut">
              <a:rPr lang="fr-FR" smtClean="0"/>
              <a:t>26/10/2020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C324C-F82D-4C38-AFBE-9D5C3F4657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446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87F227-4807-4943-960C-9868CBE4E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62D8AE7-D33E-4EA5-99AD-644078DD10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1DC825-39B8-4125-A768-5E7A0B4FA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E660-680D-4736-99E5-87C231D70407}" type="datetimeFigureOut">
              <a:rPr lang="fr-FR" smtClean="0"/>
              <a:t>26/10/2020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AC1C6F-6E75-43B2-8217-03B9F4979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A0B461-5096-437E-828F-7DC468704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C1123-AF9A-4359-9CAD-A75831A49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210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78D552-BF3D-448B-8A8B-ABF36F197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DAE161-68D0-4461-A407-EFF53A418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05F143-76AA-42B3-B8AC-2B98D9FCC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E660-680D-4736-99E5-87C231D70407}" type="datetimeFigureOut">
              <a:rPr lang="fr-FR" smtClean="0"/>
              <a:t>26/10/2020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601F01-0E9E-477C-86D3-9ABC5A28B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191E1F-EA66-48DB-A633-28D926E03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C1123-AF9A-4359-9CAD-A75831A49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542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A57998C-0B6C-47E4-AE35-8DB14B45FF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A661375-C918-4823-8C8C-C2A80B648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E50073-629D-41C3-859A-20EBFB80B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E660-680D-4736-99E5-87C231D70407}" type="datetimeFigureOut">
              <a:rPr lang="fr-FR" smtClean="0"/>
              <a:t>26/10/2020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B7D978-C0DA-47BB-BAB1-4894662CF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FD3821-84CA-4908-81DD-2C7BD9640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C1123-AF9A-4359-9CAD-A75831A49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812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696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51B844-A287-4E0D-8430-42A824AD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CFED8D-3E9F-44FC-A2E9-DC56FE9C2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410F01-F7C8-4D02-8426-4EAF0801D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E660-680D-4736-99E5-87C231D70407}" type="datetimeFigureOut">
              <a:rPr lang="fr-FR" smtClean="0"/>
              <a:t>26/10/2020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E8A341-CFF3-46DB-B4B1-1AC882F47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F5CAC0-0A0D-46C9-A93F-1169676CB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C1123-AF9A-4359-9CAD-A75831A49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18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2476ED-014F-4EBA-AEF2-6F654F490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80838F-4E75-4D1E-92E0-23B33CB8C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7CA9DA-40DD-426E-97B4-E20AE9307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E660-680D-4736-99E5-87C231D70407}" type="datetimeFigureOut">
              <a:rPr lang="fr-FR" smtClean="0"/>
              <a:t>26/10/2020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451011-020C-4D99-B330-ADE1C4865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415B95-76FD-4E93-88D2-999018AF4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C1123-AF9A-4359-9CAD-A75831A49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76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A967E4-8881-445A-BC4F-2FF60CA5F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E54689-CEBA-4942-8669-D571B45D7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D12C39-7E8D-4860-87CA-C2B7E4224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B02A134-E2A7-456B-82A6-E0539F385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E660-680D-4736-99E5-87C231D70407}" type="datetimeFigureOut">
              <a:rPr lang="fr-FR" smtClean="0"/>
              <a:t>26/10/2020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EF32B4-512B-4B01-828B-07707BE07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58D9ABC-2830-4C83-9004-2A4FC1AD2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C1123-AF9A-4359-9CAD-A75831A49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55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000726-7DD5-47E5-81F4-3488D71A1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DE7AA6-4A70-44D2-A762-07FF23561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DEAE166-3D7F-4C09-ADD3-02D1AA0B6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1E6D0F4-5836-4C54-9B01-B7522BDBF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7DAA5E5-4B8E-4235-9F1A-932593B006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03F58EA-5928-4E5A-A0EA-6DDD0F732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E660-680D-4736-99E5-87C231D70407}" type="datetimeFigureOut">
              <a:rPr lang="fr-FR" smtClean="0"/>
              <a:t>26/10/2020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55B7639-3595-4F98-AA7F-AACF8A0C9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398D7CE-8E8A-4C96-BB21-A27AD8422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C1123-AF9A-4359-9CAD-A75831A49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C1C797-29D9-4DB9-A3F2-429D5069F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6E23B8C-22EF-4864-B037-B99532ABD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E660-680D-4736-99E5-87C231D70407}" type="datetimeFigureOut">
              <a:rPr lang="fr-FR" smtClean="0"/>
              <a:t>26/10/2020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D0CAD4-89C9-4DD5-9DC7-E091228E8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C124C1F-DBAC-4B3D-82D4-037BF0964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C1123-AF9A-4359-9CAD-A75831A49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978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D15BA92-D093-416A-9934-46E42966D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E660-680D-4736-99E5-87C231D70407}" type="datetimeFigureOut">
              <a:rPr lang="fr-FR" smtClean="0"/>
              <a:t>26/10/2020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5238F96-26CA-4E8A-87D4-00D519B01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441560-D194-4BAC-81AE-4816365CB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C1123-AF9A-4359-9CAD-A75831A49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913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054498-77EC-435B-A03B-6D3E81BC5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286CA3-4E35-47E8-BA22-D7D9CE24D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4AD8F8F-B4CD-4662-B356-9A67063CB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F04F63-CFEC-4877-B95F-0C751376A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E660-680D-4736-99E5-87C231D70407}" type="datetimeFigureOut">
              <a:rPr lang="fr-FR" smtClean="0"/>
              <a:t>26/10/2020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05B248-559B-4F49-86A3-B765AF3F7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6ECDAB-5EBD-464F-AAEE-CC3F1F4FD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C1123-AF9A-4359-9CAD-A75831A49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42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789C64-CB24-405F-A8D4-E9F4627EC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D197ACA-864E-4BC4-A0A8-A74A45AA84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A897B9-1339-4E41-AAA1-21E6124E8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CA4729A-2D70-46EF-BA68-7BEF4C51E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E660-680D-4736-99E5-87C231D70407}" type="datetimeFigureOut">
              <a:rPr lang="fr-FR" smtClean="0"/>
              <a:t>26/10/2020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3EA951E-9C9C-4EC6-8C95-4D1702BEF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5D4359-602B-40F5-97FF-1CB1DFD69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C1123-AF9A-4359-9CAD-A75831A49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93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0933FA7-100D-45CE-BD2A-0C37BD438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1833D1-BE73-4A4B-A6D8-562FCBD29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05B6D0-3D3C-47A2-9906-40780AD61A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1E660-680D-4736-99E5-87C231D70407}" type="datetimeFigureOut">
              <a:rPr lang="fr-FR" smtClean="0"/>
              <a:t>26/10/2020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46B70C-A1E2-4A36-B2DA-F0AE13B1B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78684E-39BA-4F84-A37F-E7CCF9C917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C1123-AF9A-4359-9CAD-A75831A49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28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f.apolearn.com/activity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3.png"/><Relationship Id="rId12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021866B-92E0-4E52-A745-0E109DB2A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96" y="942753"/>
            <a:ext cx="9362375" cy="526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03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3BD94F17-6EED-495B-866D-5F439DF04C8A}"/>
              </a:ext>
            </a:extLst>
          </p:cNvPr>
          <p:cNvSpPr txBox="1"/>
          <p:nvPr/>
        </p:nvSpPr>
        <p:spPr>
          <a:xfrm>
            <a:off x="262137" y="790521"/>
            <a:ext cx="10155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Innovation pédagogique : de nouvelles expériences pour nos apprenants</a:t>
            </a:r>
            <a:endParaRPr lang="fr-F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F438050-EBAB-45AF-A580-ECAC042FBD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159" y="5476659"/>
            <a:ext cx="5470212" cy="147158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0CF30CB-C631-4B7A-8151-7C715C4D62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80" b="50000"/>
          <a:stretch/>
        </p:blipFill>
        <p:spPr>
          <a:xfrm rot="18907295">
            <a:off x="-1171169" y="3939263"/>
            <a:ext cx="8059985" cy="16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0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3" b="10773"/>
          <a:stretch>
            <a:fillRect/>
          </a:stretch>
        </p:blipFill>
        <p:spPr>
          <a:xfrm>
            <a:off x="1613946" y="2137993"/>
            <a:ext cx="4590247" cy="2582014"/>
          </a:xfrm>
        </p:spPr>
      </p:pic>
      <p:sp>
        <p:nvSpPr>
          <p:cNvPr id="4" name="Rectangle 3"/>
          <p:cNvSpPr/>
          <p:nvPr/>
        </p:nvSpPr>
        <p:spPr>
          <a:xfrm>
            <a:off x="7429044" y="0"/>
            <a:ext cx="4754880" cy="6858000"/>
          </a:xfrm>
          <a:prstGeom prst="rect">
            <a:avLst/>
          </a:prstGeom>
          <a:solidFill>
            <a:srgbClr val="EE7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716002" y="3350054"/>
            <a:ext cx="416931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1- Innovation ?</a:t>
            </a: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2- Environnement technologique</a:t>
            </a: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3- De l’innovation technologique à l’innovation pédagogique</a:t>
            </a: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4- Innovation et théorie de l’apprentissage</a:t>
            </a: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5- Renouvellement de l’offre</a:t>
            </a:r>
          </a:p>
          <a:p>
            <a:pPr algn="just">
              <a:lnSpc>
                <a:spcPct val="150000"/>
              </a:lnSpc>
            </a:pPr>
            <a:endParaRPr lang="fr-FR" sz="1200" dirty="0">
              <a:solidFill>
                <a:schemeClr val="bg1"/>
              </a:solidFill>
              <a:latin typeface="Calibri" panose="020F0502020204030204" pitchFamily="34" charset="0"/>
              <a:ea typeface="Lato" panose="020F0502020204030203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fr-FR" sz="1200" dirty="0">
              <a:solidFill>
                <a:schemeClr val="bg1"/>
              </a:solidFill>
              <a:latin typeface="Calibri" panose="020F0502020204030204" pitchFamily="34" charset="0"/>
              <a:ea typeface="Lato" panose="020F0502020204030203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/>
              </a:solidFill>
              <a:latin typeface="Calibri" panose="020F0502020204030204" pitchFamily="34" charset="0"/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716002" y="313058"/>
            <a:ext cx="4180964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defTabSz="1450904"/>
            <a:r>
              <a:rPr lang="fr-FR" sz="40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De l’innovation technologique à l’innovation pédagogique </a:t>
            </a:r>
            <a:endParaRPr lang="en-CA" sz="4000" b="1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0CB2E32-0032-4103-B5E2-992B7262F4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40" y="5584166"/>
            <a:ext cx="5470212" cy="147158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C7BF155-3087-43D6-9F2C-34884CEB80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80" b="50000"/>
          <a:stretch/>
        </p:blipFill>
        <p:spPr>
          <a:xfrm rot="18907295">
            <a:off x="194118" y="4848768"/>
            <a:ext cx="5526069" cy="11111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766A23D-E8CC-44AB-953A-8F1F8E0A39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80" b="50000"/>
          <a:stretch/>
        </p:blipFill>
        <p:spPr>
          <a:xfrm rot="8102889">
            <a:off x="2712222" y="1901371"/>
            <a:ext cx="5526069" cy="11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3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3BD94F17-6EED-495B-866D-5F439DF04C8A}"/>
              </a:ext>
            </a:extLst>
          </p:cNvPr>
          <p:cNvSpPr txBox="1"/>
          <p:nvPr/>
        </p:nvSpPr>
        <p:spPr>
          <a:xfrm>
            <a:off x="641700" y="250900"/>
            <a:ext cx="3416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Innovation?</a:t>
            </a:r>
            <a:endParaRPr lang="fr-FR" sz="28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BF08D3A-0082-4ABB-824C-F9457451C419}"/>
              </a:ext>
            </a:extLst>
          </p:cNvPr>
          <p:cNvSpPr txBox="1"/>
          <p:nvPr/>
        </p:nvSpPr>
        <p:spPr>
          <a:xfrm>
            <a:off x="641700" y="1312113"/>
            <a:ext cx="8517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Dématérialisation des offres de cours et introduction des Learning Management </a:t>
            </a:r>
            <a:r>
              <a:rPr lang="fr-FR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Systems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(LMS)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BB23991-5FDB-4DA8-B6D0-271248799C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80" b="50000"/>
          <a:stretch/>
        </p:blipFill>
        <p:spPr>
          <a:xfrm>
            <a:off x="0" y="958786"/>
            <a:ext cx="10037135" cy="249470"/>
          </a:xfrm>
          <a:prstGeom prst="rect">
            <a:avLst/>
          </a:prstGeom>
        </p:spPr>
      </p:pic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49C0D1A-192D-42EA-A98D-A26F72E65D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159" y="5476659"/>
            <a:ext cx="5470212" cy="14715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0" y="31058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dirty="0"/>
              <a:t>« L’innovation, dans son usage social, est presque toujours assimilée à l’objet nouveau introduit » </a:t>
            </a:r>
          </a:p>
          <a:p>
            <a:pPr algn="ctr"/>
            <a:r>
              <a:rPr lang="fr-FR" dirty="0"/>
              <a:t>Françoise Cros (INRP)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054" y="4267588"/>
            <a:ext cx="1767825" cy="92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518" y="3959393"/>
            <a:ext cx="2002084" cy="112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69" y="5333883"/>
            <a:ext cx="1155972" cy="115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292" y="5188449"/>
            <a:ext cx="229235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31" y="2444641"/>
            <a:ext cx="2500312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271" y="1968093"/>
            <a:ext cx="282892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868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40" y="4566549"/>
            <a:ext cx="11271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54" y="3683620"/>
            <a:ext cx="1629622" cy="115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343" y="2116595"/>
            <a:ext cx="1914556" cy="124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40" y="2621996"/>
            <a:ext cx="2119367" cy="99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5054002" y="4685910"/>
            <a:ext cx="1821398" cy="1779492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9" name="Oval 8"/>
          <p:cNvSpPr/>
          <p:nvPr/>
        </p:nvSpPr>
        <p:spPr>
          <a:xfrm>
            <a:off x="8635336" y="2231415"/>
            <a:ext cx="1952090" cy="1776232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BD94F17-6EED-495B-866D-5F439DF04C8A}"/>
              </a:ext>
            </a:extLst>
          </p:cNvPr>
          <p:cNvSpPr txBox="1"/>
          <p:nvPr/>
        </p:nvSpPr>
        <p:spPr>
          <a:xfrm>
            <a:off x="641699" y="250900"/>
            <a:ext cx="9008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Environnement technologique </a:t>
            </a:r>
            <a:endParaRPr lang="fr-FR" sz="28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BF08D3A-0082-4ABB-824C-F9457451C419}"/>
              </a:ext>
            </a:extLst>
          </p:cNvPr>
          <p:cNvSpPr txBox="1"/>
          <p:nvPr/>
        </p:nvSpPr>
        <p:spPr>
          <a:xfrm>
            <a:off x="641700" y="1312113"/>
            <a:ext cx="8517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premier défi : reproduire les conditions de classes en présentiel pour rassurer l’apprenant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BB23991-5FDB-4DA8-B6D0-271248799C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80" b="50000"/>
          <a:stretch/>
        </p:blipFill>
        <p:spPr>
          <a:xfrm>
            <a:off x="0" y="958786"/>
            <a:ext cx="10037135" cy="249470"/>
          </a:xfrm>
          <a:prstGeom prst="rect">
            <a:avLst/>
          </a:prstGeom>
        </p:spPr>
      </p:pic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49C0D1A-192D-42EA-A98D-A26F72E65D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159" y="5476659"/>
            <a:ext cx="5470212" cy="147158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611268" y="2994087"/>
            <a:ext cx="2198670" cy="2064814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" name="Rectangle 6"/>
          <p:cNvSpPr/>
          <p:nvPr/>
        </p:nvSpPr>
        <p:spPr>
          <a:xfrm>
            <a:off x="1632841" y="3809539"/>
            <a:ext cx="2169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Outils collaboratifs</a:t>
            </a:r>
            <a:endParaRPr lang="en-PH" sz="2000" dirty="0"/>
          </a:p>
        </p:txBody>
      </p:sp>
      <p:sp>
        <p:nvSpPr>
          <p:cNvPr id="8" name="Rectangle 7"/>
          <p:cNvSpPr/>
          <p:nvPr/>
        </p:nvSpPr>
        <p:spPr>
          <a:xfrm>
            <a:off x="8526679" y="2765588"/>
            <a:ext cx="21694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Logiciels de visio-conférence</a:t>
            </a:r>
            <a:endParaRPr lang="en-PH" sz="2000" dirty="0"/>
          </a:p>
        </p:txBody>
      </p:sp>
      <p:sp>
        <p:nvSpPr>
          <p:cNvPr id="10" name="Rectangle 9"/>
          <p:cNvSpPr/>
          <p:nvPr/>
        </p:nvSpPr>
        <p:spPr>
          <a:xfrm>
            <a:off x="5054002" y="5067824"/>
            <a:ext cx="18213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Outils</a:t>
            </a:r>
          </a:p>
          <a:p>
            <a:pPr algn="ctr"/>
            <a:r>
              <a:rPr lang="fr-FR" sz="2000" dirty="0"/>
              <a:t>de création de contenus</a:t>
            </a:r>
            <a:endParaRPr lang="en-PH" sz="20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26" y="1451052"/>
            <a:ext cx="997928" cy="92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116" y="3087732"/>
            <a:ext cx="1055522" cy="96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351" y="4230642"/>
            <a:ext cx="899470" cy="89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72" y="2459381"/>
            <a:ext cx="1464869" cy="106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57" y="4875056"/>
            <a:ext cx="1246315" cy="124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246" y="5480903"/>
            <a:ext cx="1116036" cy="111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273" y="3429765"/>
            <a:ext cx="1891531" cy="124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677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3BD94F17-6EED-495B-866D-5F439DF04C8A}"/>
              </a:ext>
            </a:extLst>
          </p:cNvPr>
          <p:cNvSpPr txBox="1"/>
          <p:nvPr/>
        </p:nvSpPr>
        <p:spPr>
          <a:xfrm>
            <a:off x="-2" y="252764"/>
            <a:ext cx="12349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l’innovation technologique à l’innovation pédagogique </a:t>
            </a:r>
            <a:endParaRPr lang="fr-FR" sz="39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BF08D3A-0082-4ABB-824C-F9457451C419}"/>
              </a:ext>
            </a:extLst>
          </p:cNvPr>
          <p:cNvSpPr txBox="1"/>
          <p:nvPr/>
        </p:nvSpPr>
        <p:spPr>
          <a:xfrm>
            <a:off x="199911" y="1353209"/>
            <a:ext cx="8517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Pédagogie présentielle vs pédagogie virtuelle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BB23991-5FDB-4DA8-B6D0-271248799C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80" b="50000"/>
          <a:stretch/>
        </p:blipFill>
        <p:spPr>
          <a:xfrm>
            <a:off x="0" y="958786"/>
            <a:ext cx="10037135" cy="249470"/>
          </a:xfrm>
          <a:prstGeom prst="rect">
            <a:avLst/>
          </a:prstGeom>
        </p:spPr>
      </p:pic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49C0D1A-192D-42EA-A98D-A26F72E65D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159" y="5476659"/>
            <a:ext cx="5470212" cy="147158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41954" y="3746787"/>
            <a:ext cx="4910882" cy="2575109"/>
            <a:chOff x="657546" y="2373330"/>
            <a:chExt cx="5229546" cy="283566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grpSpPr>
        <p:sp>
          <p:nvSpPr>
            <p:cNvPr id="7" name="Rounded Rectangle 6"/>
            <p:cNvSpPr/>
            <p:nvPr/>
          </p:nvSpPr>
          <p:spPr>
            <a:xfrm>
              <a:off x="657546" y="2373330"/>
              <a:ext cx="5229546" cy="283566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544" y="2627284"/>
              <a:ext cx="4699712" cy="23277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6174766" y="1679875"/>
            <a:ext cx="5495546" cy="2839278"/>
            <a:chOff x="6247816" y="2327148"/>
            <a:chExt cx="5495546" cy="2839278"/>
          </a:xfrm>
          <a:solidFill>
            <a:schemeClr val="accent1"/>
          </a:solidFill>
        </p:grpSpPr>
        <p:sp>
          <p:nvSpPr>
            <p:cNvPr id="10" name="Rounded Rectangle 9"/>
            <p:cNvSpPr/>
            <p:nvPr/>
          </p:nvSpPr>
          <p:spPr>
            <a:xfrm>
              <a:off x="6247816" y="2327148"/>
              <a:ext cx="5495546" cy="2839278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pic>
          <p:nvPicPr>
            <p:cNvPr id="12" name="Picture 5" descr="https://prodageo.files.wordpress.com/2012/10/tetraedre-faerber1.jpg?w=78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6536" y="2483855"/>
              <a:ext cx="4218106" cy="2525863"/>
            </a:xfrm>
            <a:prstGeom prst="rect">
              <a:avLst/>
            </a:prstGeom>
            <a:grpFill/>
          </p:spPr>
        </p:pic>
      </p:grpSp>
      <p:sp>
        <p:nvSpPr>
          <p:cNvPr id="13" name="TextBox 12"/>
          <p:cNvSpPr txBox="1"/>
          <p:nvPr/>
        </p:nvSpPr>
        <p:spPr>
          <a:xfrm>
            <a:off x="1243256" y="3216349"/>
            <a:ext cx="3308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Triangle de </a:t>
            </a:r>
            <a:r>
              <a:rPr lang="fr-FR" sz="2000" dirty="0" err="1"/>
              <a:t>Housseye</a:t>
            </a:r>
            <a:r>
              <a:rPr lang="fr-FR" sz="2000" dirty="0"/>
              <a:t> (1988)</a:t>
            </a:r>
            <a:endParaRPr lang="en-PH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405946" y="4726382"/>
            <a:ext cx="3308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Tétraèdre de </a:t>
            </a:r>
            <a:r>
              <a:rPr lang="fr-FR" sz="2000" dirty="0" err="1"/>
              <a:t>Faeber</a:t>
            </a:r>
            <a:r>
              <a:rPr lang="fr-FR" sz="2000" dirty="0"/>
              <a:t> (2003)</a:t>
            </a:r>
            <a:endParaRPr lang="en-PH" sz="2000" dirty="0"/>
          </a:p>
        </p:txBody>
      </p:sp>
    </p:spTree>
    <p:extLst>
      <p:ext uri="{BB962C8B-B14F-4D97-AF65-F5344CB8AC3E}">
        <p14:creationId xmlns:p14="http://schemas.microsoft.com/office/powerpoint/2010/main" val="1527610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3BD94F17-6EED-495B-866D-5F439DF04C8A}"/>
              </a:ext>
            </a:extLst>
          </p:cNvPr>
          <p:cNvSpPr txBox="1"/>
          <p:nvPr/>
        </p:nvSpPr>
        <p:spPr>
          <a:xfrm>
            <a:off x="246793" y="246810"/>
            <a:ext cx="12349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Innovation et théories de l’apprentissage</a:t>
            </a:r>
            <a:endParaRPr lang="fr-FR" sz="39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BB23991-5FDB-4DA8-B6D0-271248799C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80" b="50000"/>
          <a:stretch/>
        </p:blipFill>
        <p:spPr>
          <a:xfrm>
            <a:off x="0" y="958786"/>
            <a:ext cx="10037135" cy="249470"/>
          </a:xfrm>
          <a:prstGeom prst="rect">
            <a:avLst/>
          </a:prstGeom>
        </p:spPr>
      </p:pic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49C0D1A-192D-42EA-A98D-A26F72E65D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159" y="5476659"/>
            <a:ext cx="5470212" cy="147158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3850" y="2169273"/>
            <a:ext cx="726383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fr-FR" sz="2000" dirty="0">
              <a:solidFill>
                <a:srgbClr val="808080"/>
              </a:solidFill>
              <a:latin typeface="Tw Cen MT"/>
            </a:endParaRPr>
          </a:p>
          <a:p>
            <a:pPr defTabSz="457200"/>
            <a:r>
              <a:rPr lang="fr-FR" sz="2000" dirty="0">
                <a:solidFill>
                  <a:srgbClr val="808080"/>
                </a:solidFill>
                <a:latin typeface="Tw Cen MT"/>
              </a:rPr>
              <a:t>	- Apprenant au centre de l’apprentissage</a:t>
            </a:r>
          </a:p>
          <a:p>
            <a:pPr defTabSz="457200"/>
            <a:r>
              <a:rPr lang="fr-FR" sz="2000" dirty="0">
                <a:solidFill>
                  <a:srgbClr val="808080"/>
                </a:solidFill>
                <a:latin typeface="Tw Cen MT"/>
              </a:rPr>
              <a:t>	- Pédagogies différenciées</a:t>
            </a:r>
            <a:endParaRPr lang="en-PH" sz="2000" dirty="0">
              <a:solidFill>
                <a:srgbClr val="808080"/>
              </a:solidFill>
              <a:latin typeface="Tw Cen MT"/>
            </a:endParaRPr>
          </a:p>
          <a:p>
            <a:pPr defTabSz="457200"/>
            <a:r>
              <a:rPr lang="fr-FR" sz="2000" dirty="0">
                <a:solidFill>
                  <a:srgbClr val="808080"/>
                </a:solidFill>
                <a:latin typeface="Tw Cen MT"/>
              </a:rPr>
              <a:t>	- Classes inversées</a:t>
            </a:r>
          </a:p>
          <a:p>
            <a:pPr defTabSz="457200"/>
            <a:r>
              <a:rPr lang="fr-FR" sz="2000" dirty="0">
                <a:solidFill>
                  <a:srgbClr val="808080"/>
                </a:solidFill>
                <a:latin typeface="Tw Cen MT"/>
              </a:rPr>
              <a:t>	- …</a:t>
            </a:r>
          </a:p>
          <a:p>
            <a:pPr defTabSz="457200"/>
            <a:endParaRPr lang="fr-FR" dirty="0">
              <a:solidFill>
                <a:srgbClr val="808080"/>
              </a:solidFill>
              <a:latin typeface="Tw Cen M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21561" y="3030051"/>
            <a:ext cx="4006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2000" b="1" dirty="0">
                <a:solidFill>
                  <a:srgbClr val="808080"/>
                </a:solidFill>
                <a:latin typeface="Tw Cen MT"/>
              </a:rPr>
              <a:t>Articulation autour de deux notions centrales</a:t>
            </a:r>
            <a:endParaRPr lang="en-PH" sz="2000" b="1" dirty="0">
              <a:solidFill>
                <a:srgbClr val="808080"/>
              </a:solidFill>
              <a:latin typeface="Tw Cen M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3850" y="1338276"/>
            <a:ext cx="10142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fr-FR" sz="2400" b="1" dirty="0">
                <a:solidFill>
                  <a:srgbClr val="808080"/>
                </a:solidFill>
              </a:rPr>
              <a:t>Mise en pratique des théories socioconstructivistes et des pratiques qui en découlent :</a:t>
            </a:r>
            <a:endParaRPr lang="en-PH" sz="2400" b="1" dirty="0">
              <a:solidFill>
                <a:srgbClr val="808080"/>
              </a:solidFill>
            </a:endParaRPr>
          </a:p>
        </p:txBody>
      </p: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1761077746"/>
              </p:ext>
            </p:extLst>
          </p:nvPr>
        </p:nvGraphicFramePr>
        <p:xfrm>
          <a:off x="5579739" y="3383994"/>
          <a:ext cx="5796908" cy="205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71599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rved Right Arrow 20"/>
          <p:cNvSpPr/>
          <p:nvPr/>
        </p:nvSpPr>
        <p:spPr>
          <a:xfrm>
            <a:off x="243407" y="2587208"/>
            <a:ext cx="1482652" cy="261847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tx1"/>
              </a:solidFill>
            </a:endParaRPr>
          </a:p>
        </p:txBody>
      </p:sp>
      <p:sp>
        <p:nvSpPr>
          <p:cNvPr id="20" name="Curved Right Arrow 19"/>
          <p:cNvSpPr/>
          <p:nvPr/>
        </p:nvSpPr>
        <p:spPr>
          <a:xfrm rot="10800000">
            <a:off x="5223419" y="3613181"/>
            <a:ext cx="1202077" cy="1592495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tx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BD94F17-6EED-495B-866D-5F439DF04C8A}"/>
              </a:ext>
            </a:extLst>
          </p:cNvPr>
          <p:cNvSpPr txBox="1"/>
          <p:nvPr/>
        </p:nvSpPr>
        <p:spPr>
          <a:xfrm>
            <a:off x="0" y="252764"/>
            <a:ext cx="12349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Renouvellement de l’offre</a:t>
            </a:r>
            <a:endParaRPr lang="fr-FR" sz="39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BF08D3A-0082-4ABB-824C-F9457451C419}"/>
              </a:ext>
            </a:extLst>
          </p:cNvPr>
          <p:cNvSpPr txBox="1"/>
          <p:nvPr/>
        </p:nvSpPr>
        <p:spPr>
          <a:xfrm>
            <a:off x="1522219" y="1322386"/>
            <a:ext cx="8517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 effets de la crise sur la construction d’une offre de cours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BB23991-5FDB-4DA8-B6D0-271248799C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80" b="50000"/>
          <a:stretch/>
        </p:blipFill>
        <p:spPr>
          <a:xfrm>
            <a:off x="0" y="958786"/>
            <a:ext cx="10037135" cy="249470"/>
          </a:xfrm>
          <a:prstGeom prst="rect">
            <a:avLst/>
          </a:prstGeom>
        </p:spPr>
      </p:pic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49C0D1A-192D-42EA-A98D-A26F72E65D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159" y="5476659"/>
            <a:ext cx="5470212" cy="1471588"/>
          </a:xfrm>
          <a:prstGeom prst="rect">
            <a:avLst/>
          </a:prstGeom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344818998"/>
              </p:ext>
            </p:extLst>
          </p:nvPr>
        </p:nvGraphicFramePr>
        <p:xfrm>
          <a:off x="1068511" y="2330509"/>
          <a:ext cx="4448711" cy="3131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919647365"/>
              </p:ext>
            </p:extLst>
          </p:nvPr>
        </p:nvGraphicFramePr>
        <p:xfrm>
          <a:off x="6957081" y="2898787"/>
          <a:ext cx="5020220" cy="1995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7082260" y="2608093"/>
            <a:ext cx="4715735" cy="399062"/>
            <a:chOff x="281970" y="199531"/>
            <a:chExt cx="4715735" cy="399062"/>
          </a:xfrm>
          <a:scene3d>
            <a:camera prst="orthographicFront"/>
            <a:lightRig rig="flat" dir="t"/>
          </a:scene3d>
        </p:grpSpPr>
        <p:sp>
          <p:nvSpPr>
            <p:cNvPr id="15" name="Rectangle 14"/>
            <p:cNvSpPr/>
            <p:nvPr/>
          </p:nvSpPr>
          <p:spPr>
            <a:xfrm>
              <a:off x="281970" y="199531"/>
              <a:ext cx="4715735" cy="399062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dirty="0"/>
                <a:t>   </a:t>
              </a:r>
              <a:r>
                <a:rPr lang="fr-FR" sz="2000" dirty="0"/>
                <a:t>100% En ligne</a:t>
              </a:r>
              <a:endParaRPr lang="en-PH" sz="20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81970" y="199531"/>
              <a:ext cx="4715735" cy="3990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16756" tIns="55880" rIns="55880" bIns="5588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PH" sz="2200" kern="1200"/>
            </a:p>
          </p:txBody>
        </p:sp>
      </p:grpSp>
      <p:sp>
        <p:nvSpPr>
          <p:cNvPr id="17" name="Oval 16"/>
          <p:cNvSpPr/>
          <p:nvPr/>
        </p:nvSpPr>
        <p:spPr>
          <a:xfrm>
            <a:off x="6733921" y="2577271"/>
            <a:ext cx="498827" cy="498827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301727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021866B-92E0-4E52-A745-0E109DB2A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96" y="942753"/>
            <a:ext cx="9362375" cy="526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727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C3EA0C4B5FE1428A394F87BC35ECCA" ma:contentTypeVersion="10" ma:contentTypeDescription="Crée un document." ma:contentTypeScope="" ma:versionID="6bbcee3783c8d99704e62e5e7a2fcf3e">
  <xsd:schema xmlns:xsd="http://www.w3.org/2001/XMLSchema" xmlns:xs="http://www.w3.org/2001/XMLSchema" xmlns:p="http://schemas.microsoft.com/office/2006/metadata/properties" xmlns:ns2="f78b32a0-09d5-4162-8a35-666a1c89a5b4" targetNamespace="http://schemas.microsoft.com/office/2006/metadata/properties" ma:root="true" ma:fieldsID="cc709a10fe5c7a41ac812b8f61e716d4" ns2:_="">
    <xsd:import namespace="f78b32a0-09d5-4162-8a35-666a1c89a5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8b32a0-09d5-4162-8a35-666a1c89a5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315563-3928-407C-A002-99786953E2A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BB15D34-8B73-4DAC-98A8-ED5F77830D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8b32a0-09d5-4162-8a35-666a1c89a5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973000-30FF-47D5-AF2E-212FF8A131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216</Words>
  <Application>Microsoft Office PowerPoint</Application>
  <PresentationFormat>Grand écran</PresentationFormat>
  <Paragraphs>41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Tw Cen MT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Géraldine Santin</dc:creator>
  <cp:lastModifiedBy>Florence Castel</cp:lastModifiedBy>
  <cp:revision>12</cp:revision>
  <dcterms:created xsi:type="dcterms:W3CDTF">2020-08-31T17:07:19Z</dcterms:created>
  <dcterms:modified xsi:type="dcterms:W3CDTF">2020-10-26T09:35:18Z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0x01010002C3EA0C4B5FE1428A394F87BC35ECCA</vt:lpwstr>
  </property>
</Properties>
</file>