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8" r:id="rId6"/>
    <p:sldId id="311" r:id="rId7"/>
    <p:sldId id="260" r:id="rId8"/>
    <p:sldId id="313" r:id="rId9"/>
    <p:sldId id="318" r:id="rId10"/>
    <p:sldId id="319"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00"/>
    <a:srgbClr val="F1874D"/>
    <a:srgbClr val="ED854C"/>
    <a:srgbClr val="F18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56" d="100"/>
          <a:sy n="56" d="100"/>
        </p:scale>
        <p:origin x="557"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B3397-6E89-460F-9849-6A67E6A93995}" type="datetimeFigureOut">
              <a:rPr lang="fr-FR" smtClean="0"/>
              <a:t>26/10/2020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9C324C-F82D-4C38-AFBE-9D5C3F46571F}" type="slidenum">
              <a:rPr lang="fr-FR" smtClean="0"/>
              <a:t>‹N°›</a:t>
            </a:fld>
            <a:endParaRPr lang="fr-FR"/>
          </a:p>
        </p:txBody>
      </p:sp>
    </p:spTree>
    <p:extLst>
      <p:ext uri="{BB962C8B-B14F-4D97-AF65-F5344CB8AC3E}">
        <p14:creationId xmlns:p14="http://schemas.microsoft.com/office/powerpoint/2010/main" val="363244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7F227-4807-4943-960C-9868CBE4E01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2D8AE7-D33E-4EA5-99AD-644078DD1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C1DC825-39B8-4125-A768-5E7A0B4FAE7C}"/>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C3AC1C6F-6E75-43B2-8217-03B9F4979C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A0B461-5096-437E-828F-7DC468704025}"/>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76321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78D552-BF3D-448B-8A8B-ABF36F1970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8DAE161-68D0-4461-A407-EFF53A418CF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F05F143-76AA-42B3-B8AC-2B98D9FCC9A8}"/>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41601F01-0E9E-477C-86D3-9ABC5A28B7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3191E1F-EA66-48DB-A633-28D926E0355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20654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A57998C-0B6C-47E4-AE35-8DB14B45FF5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661375-C918-4823-8C8C-C2A80B64855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E50073-629D-41C3-859A-20EBFB80BB34}"/>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89B7D978-C0DA-47BB-BAB1-4894662CF6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FD3821-84CA-4908-81DD-2C7BD9640CB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371812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744492" y="952953"/>
            <a:ext cx="5538788" cy="5081588"/>
          </a:xfrm>
          <a:prstGeom prst="rect">
            <a:avLst/>
          </a:prstGeom>
        </p:spPr>
        <p:txBody>
          <a:bodyPr/>
          <a:lstStyle/>
          <a:p>
            <a:endParaRPr lang="id-ID"/>
          </a:p>
        </p:txBody>
      </p:sp>
    </p:spTree>
    <p:extLst>
      <p:ext uri="{BB962C8B-B14F-4D97-AF65-F5344CB8AC3E}">
        <p14:creationId xmlns:p14="http://schemas.microsoft.com/office/powerpoint/2010/main" val="187035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256383" y="300129"/>
            <a:ext cx="3384550" cy="4180431"/>
          </a:xfrm>
          <a:prstGeom prst="rect">
            <a:avLst/>
          </a:prstGeom>
        </p:spPr>
        <p:txBody>
          <a:bodyPr/>
          <a:lstStyle/>
          <a:p>
            <a:endParaRPr lang="id-ID"/>
          </a:p>
        </p:txBody>
      </p:sp>
      <p:sp>
        <p:nvSpPr>
          <p:cNvPr id="6" name="Picture Placeholder 5"/>
          <p:cNvSpPr>
            <a:spLocks noGrp="1"/>
          </p:cNvSpPr>
          <p:nvPr>
            <p:ph type="pic" sz="quarter" idx="11"/>
          </p:nvPr>
        </p:nvSpPr>
        <p:spPr>
          <a:xfrm>
            <a:off x="2599509" y="4480560"/>
            <a:ext cx="3448096" cy="1934619"/>
          </a:xfrm>
          <a:prstGeom prst="rect">
            <a:avLst/>
          </a:prstGeom>
        </p:spPr>
        <p:txBody>
          <a:bodyPr/>
          <a:lstStyle/>
          <a:p>
            <a:endParaRPr lang="id-ID"/>
          </a:p>
        </p:txBody>
      </p:sp>
    </p:spTree>
    <p:extLst>
      <p:ext uri="{BB962C8B-B14F-4D97-AF65-F5344CB8AC3E}">
        <p14:creationId xmlns:p14="http://schemas.microsoft.com/office/powerpoint/2010/main" val="3863407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Picture Placeholder 8"/>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noFill/>
        </p:spPr>
        <p:txBody>
          <a:bodyPr wrap="square">
            <a:noAutofit/>
          </a:bodyPr>
          <a:lstStyle/>
          <a:p>
            <a:endParaRPr lang="id-ID"/>
          </a:p>
        </p:txBody>
      </p:sp>
    </p:spTree>
    <p:extLst>
      <p:ext uri="{BB962C8B-B14F-4D97-AF65-F5344CB8AC3E}">
        <p14:creationId xmlns:p14="http://schemas.microsoft.com/office/powerpoint/2010/main" val="373696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51B844-A287-4E0D-8430-42A824AD70A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CCFED8D-3E9F-44FC-A2E9-DC56FE9C25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410F01-F7C8-4D02-8426-4EAF0801D8B9}"/>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02E8A341-CFF3-46DB-B4B1-1AC882F477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F5CAC0-0A0D-46C9-A93F-1169676CB32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86518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476ED-014F-4EBA-AEF2-6F654F49055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80838F-4E75-4D1E-92E0-23B33CB8C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17CA9DA-40DD-426E-97B4-E20AE93078D2}"/>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4A451011-020C-4D99-B330-ADE1C48655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415B95-76FD-4E93-88D2-999018AF429C}"/>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98276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A967E4-8881-445A-BC4F-2FF60CA5FA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E54689-CEBA-4942-8669-D571B45D7D6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D12C39-7E8D-4860-87CA-C2B7E4224A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B02A134-E2A7-456B-82A6-E0539F385571}"/>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5EEF32B4-512B-4B01-828B-07707BE076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8D9ABC-2830-4C83-9004-2A4FC1AD2C1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53755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00726-7DD5-47E5-81F4-3488D71A107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8DE7AA6-4A70-44D2-A762-07FF23561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EAE166-3D7F-4C09-ADD3-02D1AA0B63B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1E6D0F4-5836-4C54-9B01-B7522BDBF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7DAA5E5-4B8E-4235-9F1A-932593B006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03F58EA-5928-4E5A-A0EA-6DDD0F73260B}"/>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8" name="Espace réservé du pied de page 7">
            <a:extLst>
              <a:ext uri="{FF2B5EF4-FFF2-40B4-BE49-F238E27FC236}">
                <a16:creationId xmlns:a16="http://schemas.microsoft.com/office/drawing/2014/main" id="{055B7639-3595-4F98-AA7F-AACF8A0C9FB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398D7CE-8E8A-4C96-BB21-A27AD8422B7A}"/>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4017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C1C797-29D9-4DB9-A3F2-429D5069F6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6E23B8C-22EF-4864-B037-B99532ABD7DF}"/>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4" name="Espace réservé du pied de page 3">
            <a:extLst>
              <a:ext uri="{FF2B5EF4-FFF2-40B4-BE49-F238E27FC236}">
                <a16:creationId xmlns:a16="http://schemas.microsoft.com/office/drawing/2014/main" id="{1BD0CAD4-89C9-4DD5-9DC7-E091228E899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C124C1F-DBAC-4B3D-82D4-037BF0964C68}"/>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55197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15BA92-D093-416A-9934-46E42966DC40}"/>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3" name="Espace réservé du pied de page 2">
            <a:extLst>
              <a:ext uri="{FF2B5EF4-FFF2-40B4-BE49-F238E27FC236}">
                <a16:creationId xmlns:a16="http://schemas.microsoft.com/office/drawing/2014/main" id="{A5238F96-26CA-4E8A-87D4-00D519B01F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8441560-D194-4BAC-81AE-4816365CBCB6}"/>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81491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54498-77EC-435B-A03B-6D3E81BC57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C286CA3-4E35-47E8-BA22-D7D9CE24D1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4AD8F8F-B4CD-4662-B356-9A67063CB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F04F63-CFEC-4877-B95F-0C751376A84B}"/>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AB05B248-559B-4F49-86A3-B765AF3F7EB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6ECDAB-5EBD-464F-AAEE-CC3F1F4FD07F}"/>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19442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89C64-CB24-405F-A8D4-E9F4627ECB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197ACA-864E-4BC4-A0A8-A74A45AA84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0A897B9-1339-4E41-AAA1-21E6124E8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A4729A-2D70-46EF-BA68-7BEF4C51EAE1}"/>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43EA951E-9C9C-4EC6-8C95-4D1702BEF42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35D4359-602B-40F5-97FF-1CB1DFD6920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69493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933FA7-100D-45CE-BD2A-0C37BD438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1833D1-BE73-4A4B-A6D8-562FCBD296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05B6D0-3D3C-47A2-9906-40780AD61A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1C46B70C-A1E2-4A36-B2DA-F0AE13B1BF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878684E-39BA-4F84-A37F-E7CCF9C91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3C1123-AF9A-4359-9CAD-A75831A49F10}" type="slidenum">
              <a:rPr lang="fr-FR" smtClean="0"/>
              <a:t>‹N°›</a:t>
            </a:fld>
            <a:endParaRPr lang="fr-FR"/>
          </a:p>
        </p:txBody>
      </p:sp>
    </p:spTree>
    <p:extLst>
      <p:ext uri="{BB962C8B-B14F-4D97-AF65-F5344CB8AC3E}">
        <p14:creationId xmlns:p14="http://schemas.microsoft.com/office/powerpoint/2010/main" val="4241287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93E0C63-BBF4-47CB-BC1E-0C677B0EB6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1456" y="821017"/>
            <a:ext cx="9898674" cy="5570259"/>
          </a:xfrm>
          <a:prstGeom prst="rect">
            <a:avLst/>
          </a:prstGeom>
        </p:spPr>
      </p:pic>
    </p:spTree>
    <p:extLst>
      <p:ext uri="{BB962C8B-B14F-4D97-AF65-F5344CB8AC3E}">
        <p14:creationId xmlns:p14="http://schemas.microsoft.com/office/powerpoint/2010/main" val="166080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262137" y="1119294"/>
            <a:ext cx="3171175" cy="646331"/>
          </a:xfrm>
          <a:prstGeom prst="rect">
            <a:avLst/>
          </a:prstGeom>
          <a:noFill/>
        </p:spPr>
        <p:txBody>
          <a:bodyPr wrap="square" rtlCol="0">
            <a:spAutoFit/>
          </a:bodyPr>
          <a:lstStyle/>
          <a:p>
            <a:r>
              <a:rPr lang="fr-FR" sz="3600" b="1" dirty="0">
                <a:solidFill>
                  <a:schemeClr val="tx1">
                    <a:lumMod val="65000"/>
                    <a:lumOff val="35000"/>
                  </a:schemeClr>
                </a:solidFill>
                <a:latin typeface="Calibri" panose="020F0502020204030204" pitchFamily="34" charset="0"/>
                <a:cs typeface="Calibri" panose="020F0502020204030204" pitchFamily="34" charset="0"/>
              </a:rPr>
              <a:t>Thématique</a:t>
            </a:r>
            <a:r>
              <a:rPr lang="fr-FR" sz="3600" dirty="0">
                <a:latin typeface="Calibri" panose="020F0502020204030204" pitchFamily="34" charset="0"/>
                <a:cs typeface="Calibri" panose="020F0502020204030204" pitchFamily="34" charset="0"/>
              </a:rPr>
              <a:t> </a:t>
            </a:r>
          </a:p>
        </p:txBody>
      </p:sp>
      <p:pic>
        <p:nvPicPr>
          <p:cNvPr id="4" name="Image 3">
            <a:extLst>
              <a:ext uri="{FF2B5EF4-FFF2-40B4-BE49-F238E27FC236}">
                <a16:creationId xmlns:a16="http://schemas.microsoft.com/office/drawing/2014/main" id="{7B6C5D12-BE4F-4F7A-87F6-8747C73B6B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2869" y="5488789"/>
            <a:ext cx="5469147" cy="1470949"/>
          </a:xfrm>
          <a:prstGeom prst="rect">
            <a:avLst/>
          </a:prstGeom>
        </p:spPr>
      </p:pic>
      <p:pic>
        <p:nvPicPr>
          <p:cNvPr id="6" name="Image 5">
            <a:extLst>
              <a:ext uri="{FF2B5EF4-FFF2-40B4-BE49-F238E27FC236}">
                <a16:creationId xmlns:a16="http://schemas.microsoft.com/office/drawing/2014/main" id="{3BC66A85-F435-4832-9DB7-FE8AA55518BB}"/>
              </a:ext>
            </a:extLst>
          </p:cNvPr>
          <p:cNvPicPr>
            <a:picLocks noChangeAspect="1"/>
          </p:cNvPicPr>
          <p:nvPr/>
        </p:nvPicPr>
        <p:blipFill rotWithShape="1">
          <a:blip r:embed="rId3">
            <a:extLst>
              <a:ext uri="{28A0092B-C50C-407E-A947-70E740481C1C}">
                <a14:useLocalDpi xmlns:a14="http://schemas.microsoft.com/office/drawing/2010/main" val="0"/>
              </a:ext>
            </a:extLst>
          </a:blip>
          <a:srcRect t="45787" b="50000"/>
          <a:stretch/>
        </p:blipFill>
        <p:spPr>
          <a:xfrm rot="18922735">
            <a:off x="-1261731" y="3637230"/>
            <a:ext cx="8846288" cy="209585"/>
          </a:xfrm>
          <a:prstGeom prst="rect">
            <a:avLst/>
          </a:prstGeom>
        </p:spPr>
      </p:pic>
    </p:spTree>
    <p:extLst>
      <p:ext uri="{BB962C8B-B14F-4D97-AF65-F5344CB8AC3E}">
        <p14:creationId xmlns:p14="http://schemas.microsoft.com/office/powerpoint/2010/main" val="24306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9044" y="0"/>
            <a:ext cx="4754880" cy="6858000"/>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5" name="Text Box 10"/>
          <p:cNvSpPr txBox="1">
            <a:spLocks noChangeArrowheads="1"/>
          </p:cNvSpPr>
          <p:nvPr/>
        </p:nvSpPr>
        <p:spPr bwMode="auto">
          <a:xfrm>
            <a:off x="7964463" y="2611998"/>
            <a:ext cx="3607049" cy="1417952"/>
          </a:xfrm>
          <a:prstGeom prst="rect">
            <a:avLst/>
          </a:prstGeom>
          <a:noFill/>
          <a:ln w="9525">
            <a:noFill/>
            <a:miter lim="800000"/>
            <a:headEnd/>
            <a:tailEnd/>
          </a:ln>
        </p:spPr>
        <p:txBody>
          <a:bodyPr wrap="square" lIns="60960" tIns="30480" rIns="60960" bIns="30480">
            <a:spAutoFit/>
          </a:bodyPr>
          <a:lstStyle/>
          <a:p>
            <a:pPr algn="just">
              <a:lnSpc>
                <a:spcPct val="150000"/>
              </a:lnSpc>
            </a:pPr>
            <a:r>
              <a:rPr lang="id-ID" sz="1200" dirty="0">
                <a:solidFill>
                  <a:schemeClr val="bg1"/>
                </a:solidFill>
                <a:latin typeface="Calibri" panose="020F0502020204030204" pitchFamily="34" charset="0"/>
                <a:ea typeface="Lato" panose="020F0502020204030203" pitchFamily="34" charset="0"/>
                <a:cs typeface="Calibri" panose="020F0502020204030204" pitchFamily="34" charset="0"/>
              </a:rPr>
              <a:t>Lorem ipsum dolor sit amet, lacus nulla ac netus nibh aliquet, porttitor ligula justo libero vivamus porttitor dolor, conubia mollit. Sapien nam suspendisse, tincidunt eget ante tincidunt, eros in auctor fringilla praesent at diam. In et quam est</a:t>
            </a:r>
          </a:p>
        </p:txBody>
      </p:sp>
      <p:sp>
        <p:nvSpPr>
          <p:cNvPr id="6" name="Text Box 7"/>
          <p:cNvSpPr txBox="1">
            <a:spLocks noChangeArrowheads="1"/>
          </p:cNvSpPr>
          <p:nvPr/>
        </p:nvSpPr>
        <p:spPr bwMode="auto">
          <a:xfrm>
            <a:off x="8011035" y="1114443"/>
            <a:ext cx="4180964" cy="677108"/>
          </a:xfrm>
          <a:prstGeom prst="rect">
            <a:avLst/>
          </a:prstGeom>
          <a:noFill/>
          <a:ln w="9525">
            <a:noFill/>
            <a:miter lim="800000"/>
            <a:headEnd/>
            <a:tailEnd/>
          </a:ln>
        </p:spPr>
        <p:txBody>
          <a:bodyPr wrap="square" lIns="60960" tIns="30480" rIns="60960" bIns="30480">
            <a:spAutoFit/>
          </a:bodyPr>
          <a:lstStyle/>
          <a:p>
            <a:pPr defTabSz="1450904"/>
            <a:r>
              <a:rPr lang="fr-FR" sz="4000" b="1" dirty="0">
                <a:solidFill>
                  <a:schemeClr val="bg1"/>
                </a:solidFill>
                <a:ea typeface="Lato" panose="020F0502020204030203" pitchFamily="34" charset="0"/>
                <a:cs typeface="Lato" panose="020F0502020204030203" pitchFamily="34" charset="0"/>
              </a:rPr>
              <a:t>TITRE</a:t>
            </a:r>
            <a:endParaRPr lang="en-CA" sz="4000" b="1" dirty="0">
              <a:solidFill>
                <a:schemeClr val="bg1"/>
              </a:solidFill>
              <a:ea typeface="Lato" panose="020F0502020204030203" pitchFamily="34" charset="0"/>
              <a:cs typeface="Lato" panose="020F0502020204030203" pitchFamily="34" charset="0"/>
            </a:endParaRPr>
          </a:p>
        </p:txBody>
      </p:sp>
      <p:sp>
        <p:nvSpPr>
          <p:cNvPr id="16" name="TextBox 15"/>
          <p:cNvSpPr txBox="1"/>
          <p:nvPr/>
        </p:nvSpPr>
        <p:spPr>
          <a:xfrm>
            <a:off x="8691424" y="2059742"/>
            <a:ext cx="542136" cy="276999"/>
          </a:xfrm>
          <a:prstGeom prst="rect">
            <a:avLst/>
          </a:prstGeom>
          <a:noFill/>
        </p:spPr>
        <p:txBody>
          <a:bodyPr wrap="none" rtlCol="0">
            <a:spAutoFit/>
          </a:bodyPr>
          <a:lstStyle/>
          <a:p>
            <a:pPr algn="ctr"/>
            <a:r>
              <a:rPr lang="fr-FR" sz="1200" b="1" dirty="0">
                <a:solidFill>
                  <a:schemeClr val="bg1"/>
                </a:solidFill>
                <a:ea typeface="Lato" panose="020F0502020204030203" pitchFamily="34" charset="0"/>
                <a:cs typeface="Lato" panose="020F0502020204030203" pitchFamily="34" charset="0"/>
              </a:rPr>
              <a:t>TITRE</a:t>
            </a:r>
            <a:endParaRPr lang="en-US" sz="1200" b="1" dirty="0">
              <a:solidFill>
                <a:schemeClr val="bg1"/>
              </a:solidFill>
              <a:ea typeface="Lato" panose="020F0502020204030203" pitchFamily="34" charset="0"/>
              <a:cs typeface="Lato" panose="020F0502020204030203" pitchFamily="34" charset="0"/>
            </a:endParaRPr>
          </a:p>
        </p:txBody>
      </p:sp>
      <p:pic>
        <p:nvPicPr>
          <p:cNvPr id="7" name="Image 6">
            <a:extLst>
              <a:ext uri="{FF2B5EF4-FFF2-40B4-BE49-F238E27FC236}">
                <a16:creationId xmlns:a16="http://schemas.microsoft.com/office/drawing/2014/main" id="{AA34F281-F1D9-49BE-BB58-63CCE820C7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9897" y="5511544"/>
            <a:ext cx="5469147" cy="1470949"/>
          </a:xfrm>
          <a:prstGeom prst="rect">
            <a:avLst/>
          </a:prstGeom>
        </p:spPr>
      </p:pic>
      <p:pic>
        <p:nvPicPr>
          <p:cNvPr id="8" name="Espace réservé pour une image  7">
            <a:extLst>
              <a:ext uri="{FF2B5EF4-FFF2-40B4-BE49-F238E27FC236}">
                <a16:creationId xmlns:a16="http://schemas.microsoft.com/office/drawing/2014/main" id="{D72E5900-A270-4347-B177-D19FA2FE56B1}"/>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l="12491" t="43859" r="12491" b="48566"/>
          <a:stretch/>
        </p:blipFill>
        <p:spPr>
          <a:xfrm rot="18922735">
            <a:off x="205121" y="4784711"/>
            <a:ext cx="5616782" cy="191306"/>
          </a:xfrm>
          <a:prstGeom prst="rect">
            <a:avLst/>
          </a:prstGeom>
        </p:spPr>
      </p:pic>
      <p:pic>
        <p:nvPicPr>
          <p:cNvPr id="14" name="Espace réservé pour une image  7">
            <a:extLst>
              <a:ext uri="{FF2B5EF4-FFF2-40B4-BE49-F238E27FC236}">
                <a16:creationId xmlns:a16="http://schemas.microsoft.com/office/drawing/2014/main" id="{6D73C6F8-143A-4408-80AB-6CACACA6AF33}"/>
              </a:ext>
            </a:extLst>
          </p:cNvPr>
          <p:cNvPicPr>
            <a:picLocks noChangeAspect="1"/>
          </p:cNvPicPr>
          <p:nvPr/>
        </p:nvPicPr>
        <p:blipFill rotWithShape="1">
          <a:blip r:embed="rId3">
            <a:extLst>
              <a:ext uri="{28A0092B-C50C-407E-A947-70E740481C1C}">
                <a14:useLocalDpi xmlns:a14="http://schemas.microsoft.com/office/drawing/2010/main" val="0"/>
              </a:ext>
            </a:extLst>
          </a:blip>
          <a:srcRect l="12491" t="43859" r="12491" b="48566"/>
          <a:stretch/>
        </p:blipFill>
        <p:spPr>
          <a:xfrm rot="8109809">
            <a:off x="2625059" y="1886860"/>
            <a:ext cx="5616782" cy="191306"/>
          </a:xfrm>
          <a:prstGeom prst="rect">
            <a:avLst/>
          </a:prstGeom>
          <a:noFill/>
        </p:spPr>
      </p:pic>
    </p:spTree>
    <p:extLst>
      <p:ext uri="{BB962C8B-B14F-4D97-AF65-F5344CB8AC3E}">
        <p14:creationId xmlns:p14="http://schemas.microsoft.com/office/powerpoint/2010/main" val="289093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700" y="250900"/>
            <a:ext cx="2701204"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TITRE</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641700" y="1312113"/>
            <a:ext cx="8517147" cy="307777"/>
          </a:xfrm>
          <a:prstGeom prst="rect">
            <a:avLst/>
          </a:prstGeom>
          <a:noFill/>
        </p:spPr>
        <p:txBody>
          <a:bodyPr wrap="square" rtlCol="0">
            <a:spAutoFit/>
          </a:bodyPr>
          <a:lstStyle/>
          <a:p>
            <a:r>
              <a:rPr lang="fr-FR" sz="1400" dirty="0">
                <a:solidFill>
                  <a:schemeClr val="tx1">
                    <a:lumMod val="65000"/>
                    <a:lumOff val="35000"/>
                  </a:schemeClr>
                </a:solidFill>
              </a:rPr>
              <a:t>Texte</a:t>
            </a:r>
            <a:r>
              <a:rPr lang="fr-FR" sz="1400" dirty="0">
                <a:solidFill>
                  <a:schemeClr val="tx1">
                    <a:lumMod val="65000"/>
                    <a:lumOff val="35000"/>
                  </a:schemeClr>
                </a:solidFill>
                <a:latin typeface="Montserrat" panose="00000500000000000000" pitchFamily="50" charset="0"/>
              </a:rPr>
              <a:t> </a:t>
            </a:r>
          </a:p>
        </p:txBody>
      </p:sp>
      <p:pic>
        <p:nvPicPr>
          <p:cNvPr id="3" name="Image 2">
            <a:extLst>
              <a:ext uri="{FF2B5EF4-FFF2-40B4-BE49-F238E27FC236}">
                <a16:creationId xmlns:a16="http://schemas.microsoft.com/office/drawing/2014/main" id="{87C552B3-8F97-42BB-B398-9D828077889B}"/>
              </a:ext>
            </a:extLst>
          </p:cNvPr>
          <p:cNvPicPr>
            <a:picLocks noChangeAspect="1"/>
          </p:cNvPicPr>
          <p:nvPr/>
        </p:nvPicPr>
        <p:blipFill rotWithShape="1">
          <a:blip r:embed="rId2">
            <a:extLst>
              <a:ext uri="{28A0092B-C50C-407E-A947-70E740481C1C}">
                <a14:useLocalDpi xmlns:a14="http://schemas.microsoft.com/office/drawing/2010/main" val="0"/>
              </a:ext>
            </a:extLst>
          </a:blip>
          <a:srcRect t="45787" b="50000"/>
          <a:stretch/>
        </p:blipFill>
        <p:spPr>
          <a:xfrm>
            <a:off x="0" y="956778"/>
            <a:ext cx="10296158" cy="243935"/>
          </a:xfrm>
          <a:prstGeom prst="rect">
            <a:avLst/>
          </a:prstGeom>
        </p:spPr>
      </p:pic>
      <p:pic>
        <p:nvPicPr>
          <p:cNvPr id="5" name="Image 4">
            <a:extLst>
              <a:ext uri="{FF2B5EF4-FFF2-40B4-BE49-F238E27FC236}">
                <a16:creationId xmlns:a16="http://schemas.microsoft.com/office/drawing/2014/main" id="{A5587542-E040-4BE2-B56E-B57FB067E1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2869" y="5488789"/>
            <a:ext cx="5469147" cy="1470949"/>
          </a:xfrm>
          <a:prstGeom prst="rect">
            <a:avLst/>
          </a:prstGeom>
        </p:spPr>
      </p:pic>
    </p:spTree>
    <p:extLst>
      <p:ext uri="{BB962C8B-B14F-4D97-AF65-F5344CB8AC3E}">
        <p14:creationId xmlns:p14="http://schemas.microsoft.com/office/powerpoint/2010/main" val="414286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6968343" y="1717689"/>
            <a:ext cx="3601304" cy="635208"/>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spcBef>
                <a:spcPts val="0"/>
              </a:spcBef>
              <a:defRPr/>
            </a:pPr>
            <a:r>
              <a:rPr lang="en-US" sz="1200" dirty="0">
                <a:solidFill>
                  <a:schemeClr val="tx1">
                    <a:lumMod val="65000"/>
                    <a:lumOff val="35000"/>
                  </a:schemeClr>
                </a:solidFill>
                <a:latin typeface="+mn-lt"/>
                <a:ea typeface="Lato" panose="020F0502020204030203" pitchFamily="34" charset="0"/>
                <a:cs typeface="Lato" panose="020F0502020204030203" pitchFamily="34" charset="0"/>
              </a:rPr>
              <a:t>Lorem Ipsum Dolor Far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far</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away, behind the word mountains, far from the countries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Vokalia</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and</a:t>
            </a:r>
          </a:p>
        </p:txBody>
      </p:sp>
      <p:sp>
        <p:nvSpPr>
          <p:cNvPr id="16" name="Text Box 7"/>
          <p:cNvSpPr txBox="1">
            <a:spLocks noChangeArrowheads="1"/>
          </p:cNvSpPr>
          <p:nvPr/>
        </p:nvSpPr>
        <p:spPr bwMode="auto">
          <a:xfrm>
            <a:off x="6968343" y="908544"/>
            <a:ext cx="3746397" cy="677108"/>
          </a:xfrm>
          <a:prstGeom prst="rect">
            <a:avLst/>
          </a:prstGeom>
          <a:noFill/>
          <a:ln w="9525">
            <a:noFill/>
            <a:miter lim="800000"/>
            <a:headEnd/>
            <a:tailEnd/>
          </a:ln>
        </p:spPr>
        <p:txBody>
          <a:bodyPr wrap="square" lIns="60960" tIns="30480" rIns="60960" bIns="30480">
            <a:spAutoFit/>
          </a:bodyPr>
          <a:lstStyle/>
          <a:p>
            <a:pPr defTabSz="1450904"/>
            <a:r>
              <a:rPr lang="fr-FR" sz="4000" dirty="0">
                <a:solidFill>
                  <a:schemeClr val="tx1">
                    <a:lumMod val="65000"/>
                    <a:lumOff val="35000"/>
                  </a:schemeClr>
                </a:solidFill>
                <a:ea typeface="Lato" panose="020F0502020204030203" pitchFamily="34" charset="0"/>
                <a:cs typeface="Lato" panose="020F0502020204030203" pitchFamily="34" charset="0"/>
              </a:rPr>
              <a:t>Texte</a:t>
            </a:r>
            <a:endParaRPr lang="id-ID" sz="4000" dirty="0">
              <a:solidFill>
                <a:schemeClr val="tx1">
                  <a:lumMod val="65000"/>
                  <a:lumOff val="35000"/>
                </a:schemeClr>
              </a:solidFill>
              <a:ea typeface="Lato" panose="020F0502020204030203" pitchFamily="34" charset="0"/>
              <a:cs typeface="Lato" panose="020F0502020204030203" pitchFamily="34" charset="0"/>
            </a:endParaRPr>
          </a:p>
        </p:txBody>
      </p:sp>
      <p:sp>
        <p:nvSpPr>
          <p:cNvPr id="17" name="Rectangle 16"/>
          <p:cNvSpPr/>
          <p:nvPr/>
        </p:nvSpPr>
        <p:spPr>
          <a:xfrm>
            <a:off x="1033670" y="1166191"/>
            <a:ext cx="4757530" cy="458748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Picture Placeholder 1"/>
          <p:cNvSpPr>
            <a:spLocks noGrp="1"/>
          </p:cNvSpPr>
          <p:nvPr>
            <p:ph type="pic" sz="quarter" idx="10"/>
          </p:nvPr>
        </p:nvSpPr>
        <p:spPr>
          <a:ln>
            <a:solidFill>
              <a:srgbClr val="FFCD00"/>
            </a:solidFill>
          </a:ln>
        </p:spPr>
        <p:style>
          <a:lnRef idx="2">
            <a:schemeClr val="accent2"/>
          </a:lnRef>
          <a:fillRef idx="1">
            <a:schemeClr val="lt1"/>
          </a:fillRef>
          <a:effectRef idx="0">
            <a:schemeClr val="accent2"/>
          </a:effectRef>
          <a:fontRef idx="minor">
            <a:schemeClr val="dk1"/>
          </a:fontRef>
        </p:style>
      </p:sp>
      <p:pic>
        <p:nvPicPr>
          <p:cNvPr id="5" name="Image 4">
            <a:extLst>
              <a:ext uri="{FF2B5EF4-FFF2-40B4-BE49-F238E27FC236}">
                <a16:creationId xmlns:a16="http://schemas.microsoft.com/office/drawing/2014/main" id="{F4E52FD0-0889-4ADE-9D17-E8AC498E8D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2869" y="5488789"/>
            <a:ext cx="5469147" cy="1470949"/>
          </a:xfrm>
          <a:prstGeom prst="rect">
            <a:avLst/>
          </a:prstGeom>
        </p:spPr>
      </p:pic>
    </p:spTree>
    <p:extLst>
      <p:ext uri="{BB962C8B-B14F-4D97-AF65-F5344CB8AC3E}">
        <p14:creationId xmlns:p14="http://schemas.microsoft.com/office/powerpoint/2010/main" val="145431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3640" y="1704010"/>
            <a:ext cx="5883965" cy="1073570"/>
          </a:xfrm>
          <a:custGeom>
            <a:avLst/>
            <a:gdLst>
              <a:gd name="connsiteX0" fmla="*/ 0 w 5883965"/>
              <a:gd name="connsiteY0" fmla="*/ 0 h 1060318"/>
              <a:gd name="connsiteX1" fmla="*/ 5883965 w 5883965"/>
              <a:gd name="connsiteY1" fmla="*/ 0 h 1060318"/>
              <a:gd name="connsiteX2" fmla="*/ 5883965 w 5883965"/>
              <a:gd name="connsiteY2" fmla="*/ 1060318 h 1060318"/>
              <a:gd name="connsiteX3" fmla="*/ 0 w 5883965"/>
              <a:gd name="connsiteY3" fmla="*/ 1060318 h 1060318"/>
              <a:gd name="connsiteX4" fmla="*/ 0 w 5883965"/>
              <a:gd name="connsiteY4" fmla="*/ 0 h 1060318"/>
              <a:gd name="connsiteX0" fmla="*/ 940904 w 5883965"/>
              <a:gd name="connsiteY0" fmla="*/ 0 h 1073570"/>
              <a:gd name="connsiteX1" fmla="*/ 5883965 w 5883965"/>
              <a:gd name="connsiteY1" fmla="*/ 13252 h 1073570"/>
              <a:gd name="connsiteX2" fmla="*/ 5883965 w 5883965"/>
              <a:gd name="connsiteY2" fmla="*/ 1073570 h 1073570"/>
              <a:gd name="connsiteX3" fmla="*/ 0 w 5883965"/>
              <a:gd name="connsiteY3" fmla="*/ 1073570 h 1073570"/>
              <a:gd name="connsiteX4" fmla="*/ 940904 w 5883965"/>
              <a:gd name="connsiteY4" fmla="*/ 0 h 1073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83965" h="1073570">
                <a:moveTo>
                  <a:pt x="940904" y="0"/>
                </a:moveTo>
                <a:lnTo>
                  <a:pt x="5883965" y="13252"/>
                </a:lnTo>
                <a:lnTo>
                  <a:pt x="5883965" y="1073570"/>
                </a:lnTo>
                <a:lnTo>
                  <a:pt x="0" y="1073570"/>
                </a:lnTo>
                <a:lnTo>
                  <a:pt x="940904" y="0"/>
                </a:lnTo>
                <a:close/>
              </a:path>
            </a:pathLst>
          </a:custGeom>
          <a:solidFill>
            <a:srgbClr val="FFCD00"/>
          </a:solidFill>
          <a:ln>
            <a:noFill/>
          </a:ln>
          <a:effectLst>
            <a:outerShdw sx="1000" sy="1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6" name="TextBox 5">
            <a:extLst>
              <a:ext uri="{FF2B5EF4-FFF2-40B4-BE49-F238E27FC236}">
                <a16:creationId xmlns:a16="http://schemas.microsoft.com/office/drawing/2014/main" id="{F316670B-019D-48AD-A857-C5749F254563}"/>
              </a:ext>
            </a:extLst>
          </p:cNvPr>
          <p:cNvSpPr txBox="1"/>
          <p:nvPr/>
        </p:nvSpPr>
        <p:spPr>
          <a:xfrm>
            <a:off x="193973" y="4480560"/>
            <a:ext cx="2196758" cy="400110"/>
          </a:xfrm>
          <a:prstGeom prst="rect">
            <a:avLst/>
          </a:prstGeom>
          <a:noFill/>
        </p:spPr>
        <p:txBody>
          <a:bodyPr wrap="square" rtlCol="0">
            <a:spAutoFit/>
          </a:bodyPr>
          <a:lstStyle/>
          <a:p>
            <a:pPr algn="r"/>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7" name="TextBox 6">
            <a:extLst>
              <a:ext uri="{FF2B5EF4-FFF2-40B4-BE49-F238E27FC236}">
                <a16:creationId xmlns:a16="http://schemas.microsoft.com/office/drawing/2014/main" id="{F316670B-019D-48AD-A857-C5749F254563}"/>
              </a:ext>
            </a:extLst>
          </p:cNvPr>
          <p:cNvSpPr txBox="1"/>
          <p:nvPr/>
        </p:nvSpPr>
        <p:spPr>
          <a:xfrm>
            <a:off x="9849711" y="1916189"/>
            <a:ext cx="2196758" cy="400110"/>
          </a:xfrm>
          <a:prstGeom prst="rect">
            <a:avLst/>
          </a:prstGeom>
          <a:noFill/>
        </p:spPr>
        <p:txBody>
          <a:bodyPr wrap="square" rtlCol="0">
            <a:spAutoFit/>
          </a:bodyPr>
          <a:lstStyle/>
          <a:p>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8" name="Rectangle 7">
            <a:extLst>
              <a:ext uri="{FF2B5EF4-FFF2-40B4-BE49-F238E27FC236}">
                <a16:creationId xmlns:a16="http://schemas.microsoft.com/office/drawing/2014/main" id="{10A825EA-B809-4812-9F86-D40AF24F1076}"/>
              </a:ext>
            </a:extLst>
          </p:cNvPr>
          <p:cNvSpPr/>
          <p:nvPr/>
        </p:nvSpPr>
        <p:spPr>
          <a:xfrm>
            <a:off x="163640" y="5053218"/>
            <a:ext cx="2223681" cy="1448730"/>
          </a:xfrm>
          <a:prstGeom prst="rect">
            <a:avLst/>
          </a:prstGeom>
        </p:spPr>
        <p:txBody>
          <a:bodyPr wrap="square">
            <a:spAutoFit/>
          </a:bodyPr>
          <a:lstStyle/>
          <a:p>
            <a:pPr algn="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11" name="TextBox 10">
            <a:extLst>
              <a:ext uri="{FF2B5EF4-FFF2-40B4-BE49-F238E27FC236}">
                <a16:creationId xmlns:a16="http://schemas.microsoft.com/office/drawing/2014/main" id="{F316670B-019D-48AD-A857-C5749F254563}"/>
              </a:ext>
            </a:extLst>
          </p:cNvPr>
          <p:cNvSpPr txBox="1"/>
          <p:nvPr/>
        </p:nvSpPr>
        <p:spPr>
          <a:xfrm>
            <a:off x="622852" y="1916189"/>
            <a:ext cx="5040683" cy="646331"/>
          </a:xfrm>
          <a:prstGeom prst="rect">
            <a:avLst/>
          </a:prstGeom>
          <a:noFill/>
        </p:spPr>
        <p:txBody>
          <a:bodyPr wrap="square" rtlCol="0">
            <a:spAutoFit/>
          </a:bodyPr>
          <a:lstStyle/>
          <a:p>
            <a:pPr algn="r"/>
            <a:r>
              <a:rPr lang="fr-FR" sz="3600" b="1" dirty="0">
                <a:solidFill>
                  <a:schemeClr val="tx1">
                    <a:lumMod val="65000"/>
                    <a:lumOff val="35000"/>
                  </a:schemeClr>
                </a:solidFill>
                <a:ea typeface="Lato Black" panose="020F0502020204030203" pitchFamily="34" charset="0"/>
                <a:cs typeface="Lato Black" panose="020F0502020204030203" pitchFamily="34" charset="0"/>
              </a:rPr>
              <a:t>TEXTE</a:t>
            </a:r>
            <a:endParaRPr lang="id-ID" sz="36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12" name="Rectangle 11">
            <a:extLst>
              <a:ext uri="{FF2B5EF4-FFF2-40B4-BE49-F238E27FC236}">
                <a16:creationId xmlns:a16="http://schemas.microsoft.com/office/drawing/2014/main" id="{10A825EA-B809-4812-9F86-D40AF24F1076}"/>
              </a:ext>
            </a:extLst>
          </p:cNvPr>
          <p:cNvSpPr/>
          <p:nvPr/>
        </p:nvSpPr>
        <p:spPr>
          <a:xfrm>
            <a:off x="9849711" y="2432524"/>
            <a:ext cx="2223681" cy="1448730"/>
          </a:xfrm>
          <a:prstGeom prst="rect">
            <a:avLst/>
          </a:prstGeom>
        </p:spPr>
        <p:txBody>
          <a:bodyPr wrap="square">
            <a:spAutoFit/>
          </a:bodyPr>
          <a:lstStyle/>
          <a:p>
            <a:pP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pic>
        <p:nvPicPr>
          <p:cNvPr id="5" name="Image 4">
            <a:extLst>
              <a:ext uri="{FF2B5EF4-FFF2-40B4-BE49-F238E27FC236}">
                <a16:creationId xmlns:a16="http://schemas.microsoft.com/office/drawing/2014/main" id="{65825F10-2FD2-446B-B8AF-ABB8B5F2B5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2869" y="5488789"/>
            <a:ext cx="5469147" cy="1470949"/>
          </a:xfrm>
          <a:prstGeom prst="rect">
            <a:avLst/>
          </a:prstGeom>
        </p:spPr>
      </p:pic>
    </p:spTree>
    <p:extLst>
      <p:ext uri="{BB962C8B-B14F-4D97-AF65-F5344CB8AC3E}">
        <p14:creationId xmlns:p14="http://schemas.microsoft.com/office/powerpoint/2010/main" val="3258475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93E0C63-BBF4-47CB-BC1E-0C677B0EB6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1456" y="821017"/>
            <a:ext cx="9898674" cy="5570259"/>
          </a:xfrm>
          <a:prstGeom prst="rect">
            <a:avLst/>
          </a:prstGeom>
        </p:spPr>
      </p:pic>
    </p:spTree>
    <p:extLst>
      <p:ext uri="{BB962C8B-B14F-4D97-AF65-F5344CB8AC3E}">
        <p14:creationId xmlns:p14="http://schemas.microsoft.com/office/powerpoint/2010/main" val="332676071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C3EA0C4B5FE1428A394F87BC35ECCA" ma:contentTypeVersion="10" ma:contentTypeDescription="Crée un document." ma:contentTypeScope="" ma:versionID="6bbcee3783c8d99704e62e5e7a2fcf3e">
  <xsd:schema xmlns:xsd="http://www.w3.org/2001/XMLSchema" xmlns:xs="http://www.w3.org/2001/XMLSchema" xmlns:p="http://schemas.microsoft.com/office/2006/metadata/properties" xmlns:ns2="f78b32a0-09d5-4162-8a35-666a1c89a5b4" targetNamespace="http://schemas.microsoft.com/office/2006/metadata/properties" ma:root="true" ma:fieldsID="cc709a10fe5c7a41ac812b8f61e716d4" ns2:_="">
    <xsd:import namespace="f78b32a0-09d5-4162-8a35-666a1c89a5b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8b32a0-09d5-4162-8a35-666a1c89a5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7ECE39-F2FE-4AD9-BB44-52065CD0B5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8b32a0-09d5-4162-8a35-666a1c89a5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1B9E5D-51F9-4577-B5F7-FC7B0171A186}">
  <ds:schemaRefs>
    <ds:schemaRef ds:uri="http://schemas.microsoft.com/sharepoint/v3/contenttype/forms"/>
  </ds:schemaRefs>
</ds:datastoreItem>
</file>

<file path=customXml/itemProps3.xml><?xml version="1.0" encoding="utf-8"?>
<ds:datastoreItem xmlns:ds="http://schemas.openxmlformats.org/officeDocument/2006/customXml" ds:itemID="{3C424251-E66C-450B-A21C-FAB7C9BC017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124</Words>
  <Application>Microsoft Office PowerPoint</Application>
  <PresentationFormat>Grand écran</PresentationFormat>
  <Paragraphs>13</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Montserrat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Géraldine Santin</dc:creator>
  <cp:lastModifiedBy>Florence Castel</cp:lastModifiedBy>
  <cp:revision>3</cp:revision>
  <dcterms:created xsi:type="dcterms:W3CDTF">2020-08-31T17:07:19Z</dcterms:created>
  <dcterms:modified xsi:type="dcterms:W3CDTF">2020-10-26T10:48:38Z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0x01010002C3EA0C4B5FE1428A394F87BC35ECCA</vt:lpwstr>
  </property>
</Properties>
</file>