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6" r:id="rId5"/>
    <p:sldId id="258" r:id="rId6"/>
    <p:sldId id="311" r:id="rId7"/>
    <p:sldId id="260" r:id="rId8"/>
    <p:sldId id="313" r:id="rId9"/>
    <p:sldId id="318" r:id="rId10"/>
    <p:sldId id="319"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7291"/>
    <a:srgbClr val="F1874D"/>
    <a:srgbClr val="ED854C"/>
    <a:srgbClr val="F188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varScale="1">
        <p:scale>
          <a:sx n="86" d="100"/>
          <a:sy n="86" d="100"/>
        </p:scale>
        <p:origin x="108" y="1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9B3397-6E89-460F-9849-6A67E6A93995}" type="datetimeFigureOut">
              <a:rPr lang="fr-FR" smtClean="0"/>
              <a:t>03/11/2020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9C324C-F82D-4C38-AFBE-9D5C3F46571F}" type="slidenum">
              <a:rPr lang="fr-FR" smtClean="0"/>
              <a:t>‹N°›</a:t>
            </a:fld>
            <a:endParaRPr lang="fr-FR"/>
          </a:p>
        </p:txBody>
      </p:sp>
    </p:spTree>
    <p:extLst>
      <p:ext uri="{BB962C8B-B14F-4D97-AF65-F5344CB8AC3E}">
        <p14:creationId xmlns:p14="http://schemas.microsoft.com/office/powerpoint/2010/main" val="3632446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7F227-4807-4943-960C-9868CBE4E01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62D8AE7-D33E-4EA5-99AD-644078DD10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C1DC825-39B8-4125-A768-5E7A0B4FAE7C}"/>
              </a:ext>
            </a:extLst>
          </p:cNvPr>
          <p:cNvSpPr>
            <a:spLocks noGrp="1"/>
          </p:cNvSpPr>
          <p:nvPr>
            <p:ph type="dt" sz="half" idx="10"/>
          </p:nvPr>
        </p:nvSpPr>
        <p:spPr/>
        <p:txBody>
          <a:bodyPr/>
          <a:lstStyle/>
          <a:p>
            <a:fld id="{83F1E660-680D-4736-99E5-87C231D70407}" type="datetimeFigureOut">
              <a:rPr lang="fr-FR" smtClean="0"/>
              <a:t>03/11/2020</a:t>
            </a:fld>
            <a:endParaRPr lang="fr-FR"/>
          </a:p>
        </p:txBody>
      </p:sp>
      <p:sp>
        <p:nvSpPr>
          <p:cNvPr id="5" name="Espace réservé du pied de page 4">
            <a:extLst>
              <a:ext uri="{FF2B5EF4-FFF2-40B4-BE49-F238E27FC236}">
                <a16:creationId xmlns:a16="http://schemas.microsoft.com/office/drawing/2014/main" id="{C3AC1C6F-6E75-43B2-8217-03B9F4979C9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A0B461-5096-437E-828F-7DC468704025}"/>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763210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78D552-BF3D-448B-8A8B-ABF36F19700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8DAE161-68D0-4461-A407-EFF53A418CF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F05F143-76AA-42B3-B8AC-2B98D9FCC9A8}"/>
              </a:ext>
            </a:extLst>
          </p:cNvPr>
          <p:cNvSpPr>
            <a:spLocks noGrp="1"/>
          </p:cNvSpPr>
          <p:nvPr>
            <p:ph type="dt" sz="half" idx="10"/>
          </p:nvPr>
        </p:nvSpPr>
        <p:spPr/>
        <p:txBody>
          <a:bodyPr/>
          <a:lstStyle/>
          <a:p>
            <a:fld id="{83F1E660-680D-4736-99E5-87C231D70407}" type="datetimeFigureOut">
              <a:rPr lang="fr-FR" smtClean="0"/>
              <a:t>03/11/2020</a:t>
            </a:fld>
            <a:endParaRPr lang="fr-FR"/>
          </a:p>
        </p:txBody>
      </p:sp>
      <p:sp>
        <p:nvSpPr>
          <p:cNvPr id="5" name="Espace réservé du pied de page 4">
            <a:extLst>
              <a:ext uri="{FF2B5EF4-FFF2-40B4-BE49-F238E27FC236}">
                <a16:creationId xmlns:a16="http://schemas.microsoft.com/office/drawing/2014/main" id="{41601F01-0E9E-477C-86D3-9ABC5A28B7B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3191E1F-EA66-48DB-A633-28D926E0355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1206542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A57998C-0B6C-47E4-AE35-8DB14B45FF5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A661375-C918-4823-8C8C-C2A80B64855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3E50073-629D-41C3-859A-20EBFB80BB34}"/>
              </a:ext>
            </a:extLst>
          </p:cNvPr>
          <p:cNvSpPr>
            <a:spLocks noGrp="1"/>
          </p:cNvSpPr>
          <p:nvPr>
            <p:ph type="dt" sz="half" idx="10"/>
          </p:nvPr>
        </p:nvSpPr>
        <p:spPr/>
        <p:txBody>
          <a:bodyPr/>
          <a:lstStyle/>
          <a:p>
            <a:fld id="{83F1E660-680D-4736-99E5-87C231D70407}" type="datetimeFigureOut">
              <a:rPr lang="fr-FR" smtClean="0"/>
              <a:t>03/11/2020</a:t>
            </a:fld>
            <a:endParaRPr lang="fr-FR"/>
          </a:p>
        </p:txBody>
      </p:sp>
      <p:sp>
        <p:nvSpPr>
          <p:cNvPr id="5" name="Espace réservé du pied de page 4">
            <a:extLst>
              <a:ext uri="{FF2B5EF4-FFF2-40B4-BE49-F238E27FC236}">
                <a16:creationId xmlns:a16="http://schemas.microsoft.com/office/drawing/2014/main" id="{89B7D978-C0DA-47BB-BAB1-4894662CF63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AFD3821-84CA-4908-81DD-2C7BD9640CB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371812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744492" y="952953"/>
            <a:ext cx="5538788" cy="5081588"/>
          </a:xfrm>
          <a:prstGeom prst="rect">
            <a:avLst/>
          </a:prstGeom>
        </p:spPr>
        <p:txBody>
          <a:bodyPr/>
          <a:lstStyle/>
          <a:p>
            <a:endParaRPr lang="id-ID"/>
          </a:p>
        </p:txBody>
      </p:sp>
    </p:spTree>
    <p:extLst>
      <p:ext uri="{BB962C8B-B14F-4D97-AF65-F5344CB8AC3E}">
        <p14:creationId xmlns:p14="http://schemas.microsoft.com/office/powerpoint/2010/main" val="187035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7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6256383" y="300129"/>
            <a:ext cx="3384550" cy="4180431"/>
          </a:xfrm>
          <a:prstGeom prst="rect">
            <a:avLst/>
          </a:prstGeom>
        </p:spPr>
        <p:txBody>
          <a:bodyPr/>
          <a:lstStyle/>
          <a:p>
            <a:endParaRPr lang="id-ID"/>
          </a:p>
        </p:txBody>
      </p:sp>
      <p:sp>
        <p:nvSpPr>
          <p:cNvPr id="6" name="Picture Placeholder 5"/>
          <p:cNvSpPr>
            <a:spLocks noGrp="1"/>
          </p:cNvSpPr>
          <p:nvPr>
            <p:ph type="pic" sz="quarter" idx="11"/>
          </p:nvPr>
        </p:nvSpPr>
        <p:spPr>
          <a:xfrm>
            <a:off x="2599509" y="4480560"/>
            <a:ext cx="3448096" cy="1934619"/>
          </a:xfrm>
          <a:prstGeom prst="rect">
            <a:avLst/>
          </a:prstGeom>
        </p:spPr>
        <p:txBody>
          <a:bodyPr/>
          <a:lstStyle/>
          <a:p>
            <a:endParaRPr lang="id-ID"/>
          </a:p>
        </p:txBody>
      </p:sp>
    </p:spTree>
    <p:extLst>
      <p:ext uri="{BB962C8B-B14F-4D97-AF65-F5344CB8AC3E}">
        <p14:creationId xmlns:p14="http://schemas.microsoft.com/office/powerpoint/2010/main" val="3863407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Picture Placeholder 8"/>
          <p:cNvSpPr>
            <a:spLocks noGrp="1"/>
          </p:cNvSpPr>
          <p:nvPr>
            <p:ph type="pic" sz="quarter" idx="10"/>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a:noFill/>
        </p:spPr>
        <p:txBody>
          <a:bodyPr wrap="square">
            <a:noAutofit/>
          </a:bodyPr>
          <a:lstStyle/>
          <a:p>
            <a:endParaRPr lang="id-ID"/>
          </a:p>
        </p:txBody>
      </p:sp>
    </p:spTree>
    <p:extLst>
      <p:ext uri="{BB962C8B-B14F-4D97-AF65-F5344CB8AC3E}">
        <p14:creationId xmlns:p14="http://schemas.microsoft.com/office/powerpoint/2010/main" val="3736961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51B844-A287-4E0D-8430-42A824AD70A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CCFED8D-3E9F-44FC-A2E9-DC56FE9C25A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1410F01-F7C8-4D02-8426-4EAF0801D8B9}"/>
              </a:ext>
            </a:extLst>
          </p:cNvPr>
          <p:cNvSpPr>
            <a:spLocks noGrp="1"/>
          </p:cNvSpPr>
          <p:nvPr>
            <p:ph type="dt" sz="half" idx="10"/>
          </p:nvPr>
        </p:nvSpPr>
        <p:spPr/>
        <p:txBody>
          <a:bodyPr/>
          <a:lstStyle/>
          <a:p>
            <a:fld id="{83F1E660-680D-4736-99E5-87C231D70407}" type="datetimeFigureOut">
              <a:rPr lang="fr-FR" smtClean="0"/>
              <a:t>03/11/2020</a:t>
            </a:fld>
            <a:endParaRPr lang="fr-FR"/>
          </a:p>
        </p:txBody>
      </p:sp>
      <p:sp>
        <p:nvSpPr>
          <p:cNvPr id="5" name="Espace réservé du pied de page 4">
            <a:extLst>
              <a:ext uri="{FF2B5EF4-FFF2-40B4-BE49-F238E27FC236}">
                <a16:creationId xmlns:a16="http://schemas.microsoft.com/office/drawing/2014/main" id="{02E8A341-CFF3-46DB-B4B1-1AC882F4770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EF5CAC0-0A0D-46C9-A93F-1169676CB32B}"/>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865186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2476ED-014F-4EBA-AEF2-6F654F49055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D80838F-4E75-4D1E-92E0-23B33CB8C1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17CA9DA-40DD-426E-97B4-E20AE93078D2}"/>
              </a:ext>
            </a:extLst>
          </p:cNvPr>
          <p:cNvSpPr>
            <a:spLocks noGrp="1"/>
          </p:cNvSpPr>
          <p:nvPr>
            <p:ph type="dt" sz="half" idx="10"/>
          </p:nvPr>
        </p:nvSpPr>
        <p:spPr/>
        <p:txBody>
          <a:bodyPr/>
          <a:lstStyle/>
          <a:p>
            <a:fld id="{83F1E660-680D-4736-99E5-87C231D70407}" type="datetimeFigureOut">
              <a:rPr lang="fr-FR" smtClean="0"/>
              <a:t>03/11/2020</a:t>
            </a:fld>
            <a:endParaRPr lang="fr-FR"/>
          </a:p>
        </p:txBody>
      </p:sp>
      <p:sp>
        <p:nvSpPr>
          <p:cNvPr id="5" name="Espace réservé du pied de page 4">
            <a:extLst>
              <a:ext uri="{FF2B5EF4-FFF2-40B4-BE49-F238E27FC236}">
                <a16:creationId xmlns:a16="http://schemas.microsoft.com/office/drawing/2014/main" id="{4A451011-020C-4D99-B330-ADE1C486552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A415B95-76FD-4E93-88D2-999018AF429C}"/>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1982762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A967E4-8881-445A-BC4F-2FF60CA5FA7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1E54689-CEBA-4942-8669-D571B45D7D6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7D12C39-7E8D-4860-87CA-C2B7E4224A7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B02A134-E2A7-456B-82A6-E0539F385571}"/>
              </a:ext>
            </a:extLst>
          </p:cNvPr>
          <p:cNvSpPr>
            <a:spLocks noGrp="1"/>
          </p:cNvSpPr>
          <p:nvPr>
            <p:ph type="dt" sz="half" idx="10"/>
          </p:nvPr>
        </p:nvSpPr>
        <p:spPr/>
        <p:txBody>
          <a:bodyPr/>
          <a:lstStyle/>
          <a:p>
            <a:fld id="{83F1E660-680D-4736-99E5-87C231D70407}" type="datetimeFigureOut">
              <a:rPr lang="fr-FR" smtClean="0"/>
              <a:t>03/11/2020</a:t>
            </a:fld>
            <a:endParaRPr lang="fr-FR"/>
          </a:p>
        </p:txBody>
      </p:sp>
      <p:sp>
        <p:nvSpPr>
          <p:cNvPr id="6" name="Espace réservé du pied de page 5">
            <a:extLst>
              <a:ext uri="{FF2B5EF4-FFF2-40B4-BE49-F238E27FC236}">
                <a16:creationId xmlns:a16="http://schemas.microsoft.com/office/drawing/2014/main" id="{5EEF32B4-512B-4B01-828B-07707BE0768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58D9ABC-2830-4C83-9004-2A4FC1AD2C1B}"/>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537550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000726-7DD5-47E5-81F4-3488D71A107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8DE7AA6-4A70-44D2-A762-07FF23561F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DEAE166-3D7F-4C09-ADD3-02D1AA0B63B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1E6D0F4-5836-4C54-9B01-B7522BDBF5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7DAA5E5-4B8E-4235-9F1A-932593B0069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03F58EA-5928-4E5A-A0EA-6DDD0F73260B}"/>
              </a:ext>
            </a:extLst>
          </p:cNvPr>
          <p:cNvSpPr>
            <a:spLocks noGrp="1"/>
          </p:cNvSpPr>
          <p:nvPr>
            <p:ph type="dt" sz="half" idx="10"/>
          </p:nvPr>
        </p:nvSpPr>
        <p:spPr/>
        <p:txBody>
          <a:bodyPr/>
          <a:lstStyle/>
          <a:p>
            <a:fld id="{83F1E660-680D-4736-99E5-87C231D70407}" type="datetimeFigureOut">
              <a:rPr lang="fr-FR" smtClean="0"/>
              <a:t>03/11/2020</a:t>
            </a:fld>
            <a:endParaRPr lang="fr-FR"/>
          </a:p>
        </p:txBody>
      </p:sp>
      <p:sp>
        <p:nvSpPr>
          <p:cNvPr id="8" name="Espace réservé du pied de page 7">
            <a:extLst>
              <a:ext uri="{FF2B5EF4-FFF2-40B4-BE49-F238E27FC236}">
                <a16:creationId xmlns:a16="http://schemas.microsoft.com/office/drawing/2014/main" id="{055B7639-3595-4F98-AA7F-AACF8A0C9FB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398D7CE-8E8A-4C96-BB21-A27AD8422B7A}"/>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40179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C1C797-29D9-4DB9-A3F2-429D5069F63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6E23B8C-22EF-4864-B037-B99532ABD7DF}"/>
              </a:ext>
            </a:extLst>
          </p:cNvPr>
          <p:cNvSpPr>
            <a:spLocks noGrp="1"/>
          </p:cNvSpPr>
          <p:nvPr>
            <p:ph type="dt" sz="half" idx="10"/>
          </p:nvPr>
        </p:nvSpPr>
        <p:spPr/>
        <p:txBody>
          <a:bodyPr/>
          <a:lstStyle/>
          <a:p>
            <a:fld id="{83F1E660-680D-4736-99E5-87C231D70407}" type="datetimeFigureOut">
              <a:rPr lang="fr-FR" smtClean="0"/>
              <a:t>03/11/2020</a:t>
            </a:fld>
            <a:endParaRPr lang="fr-FR"/>
          </a:p>
        </p:txBody>
      </p:sp>
      <p:sp>
        <p:nvSpPr>
          <p:cNvPr id="4" name="Espace réservé du pied de page 3">
            <a:extLst>
              <a:ext uri="{FF2B5EF4-FFF2-40B4-BE49-F238E27FC236}">
                <a16:creationId xmlns:a16="http://schemas.microsoft.com/office/drawing/2014/main" id="{1BD0CAD4-89C9-4DD5-9DC7-E091228E899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C124C1F-DBAC-4B3D-82D4-037BF0964C68}"/>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551978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D15BA92-D093-416A-9934-46E42966DC40}"/>
              </a:ext>
            </a:extLst>
          </p:cNvPr>
          <p:cNvSpPr>
            <a:spLocks noGrp="1"/>
          </p:cNvSpPr>
          <p:nvPr>
            <p:ph type="dt" sz="half" idx="10"/>
          </p:nvPr>
        </p:nvSpPr>
        <p:spPr/>
        <p:txBody>
          <a:bodyPr/>
          <a:lstStyle/>
          <a:p>
            <a:fld id="{83F1E660-680D-4736-99E5-87C231D70407}" type="datetimeFigureOut">
              <a:rPr lang="fr-FR" smtClean="0"/>
              <a:t>03/11/2020</a:t>
            </a:fld>
            <a:endParaRPr lang="fr-FR"/>
          </a:p>
        </p:txBody>
      </p:sp>
      <p:sp>
        <p:nvSpPr>
          <p:cNvPr id="3" name="Espace réservé du pied de page 2">
            <a:extLst>
              <a:ext uri="{FF2B5EF4-FFF2-40B4-BE49-F238E27FC236}">
                <a16:creationId xmlns:a16="http://schemas.microsoft.com/office/drawing/2014/main" id="{A5238F96-26CA-4E8A-87D4-00D519B01FD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8441560-D194-4BAC-81AE-4816365CBCB6}"/>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814913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054498-77EC-435B-A03B-6D3E81BC57D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C286CA3-4E35-47E8-BA22-D7D9CE24D1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4AD8F8F-B4CD-4662-B356-9A67063CB1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4F04F63-CFEC-4877-B95F-0C751376A84B}"/>
              </a:ext>
            </a:extLst>
          </p:cNvPr>
          <p:cNvSpPr>
            <a:spLocks noGrp="1"/>
          </p:cNvSpPr>
          <p:nvPr>
            <p:ph type="dt" sz="half" idx="10"/>
          </p:nvPr>
        </p:nvSpPr>
        <p:spPr/>
        <p:txBody>
          <a:bodyPr/>
          <a:lstStyle/>
          <a:p>
            <a:fld id="{83F1E660-680D-4736-99E5-87C231D70407}" type="datetimeFigureOut">
              <a:rPr lang="fr-FR" smtClean="0"/>
              <a:t>03/11/2020</a:t>
            </a:fld>
            <a:endParaRPr lang="fr-FR"/>
          </a:p>
        </p:txBody>
      </p:sp>
      <p:sp>
        <p:nvSpPr>
          <p:cNvPr id="6" name="Espace réservé du pied de page 5">
            <a:extLst>
              <a:ext uri="{FF2B5EF4-FFF2-40B4-BE49-F238E27FC236}">
                <a16:creationId xmlns:a16="http://schemas.microsoft.com/office/drawing/2014/main" id="{AB05B248-559B-4F49-86A3-B765AF3F7EB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A6ECDAB-5EBD-464F-AAEE-CC3F1F4FD07F}"/>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194420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789C64-CB24-405F-A8D4-E9F4627ECB2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D197ACA-864E-4BC4-A0A8-A74A45AA84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0A897B9-1339-4E41-AAA1-21E6124E84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CA4729A-2D70-46EF-BA68-7BEF4C51EAE1}"/>
              </a:ext>
            </a:extLst>
          </p:cNvPr>
          <p:cNvSpPr>
            <a:spLocks noGrp="1"/>
          </p:cNvSpPr>
          <p:nvPr>
            <p:ph type="dt" sz="half" idx="10"/>
          </p:nvPr>
        </p:nvSpPr>
        <p:spPr/>
        <p:txBody>
          <a:bodyPr/>
          <a:lstStyle/>
          <a:p>
            <a:fld id="{83F1E660-680D-4736-99E5-87C231D70407}" type="datetimeFigureOut">
              <a:rPr lang="fr-FR" smtClean="0"/>
              <a:t>03/11/2020</a:t>
            </a:fld>
            <a:endParaRPr lang="fr-FR"/>
          </a:p>
        </p:txBody>
      </p:sp>
      <p:sp>
        <p:nvSpPr>
          <p:cNvPr id="6" name="Espace réservé du pied de page 5">
            <a:extLst>
              <a:ext uri="{FF2B5EF4-FFF2-40B4-BE49-F238E27FC236}">
                <a16:creationId xmlns:a16="http://schemas.microsoft.com/office/drawing/2014/main" id="{43EA951E-9C9C-4EC6-8C95-4D1702BEF42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35D4359-602B-40F5-97FF-1CB1DFD6920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694936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0933FA7-100D-45CE-BD2A-0C37BD4383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A1833D1-BE73-4A4B-A6D8-562FCBD296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C05B6D0-3D3C-47A2-9906-40780AD61A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F1E660-680D-4736-99E5-87C231D70407}" type="datetimeFigureOut">
              <a:rPr lang="fr-FR" smtClean="0"/>
              <a:t>03/11/2020</a:t>
            </a:fld>
            <a:endParaRPr lang="fr-FR"/>
          </a:p>
        </p:txBody>
      </p:sp>
      <p:sp>
        <p:nvSpPr>
          <p:cNvPr id="5" name="Espace réservé du pied de page 4">
            <a:extLst>
              <a:ext uri="{FF2B5EF4-FFF2-40B4-BE49-F238E27FC236}">
                <a16:creationId xmlns:a16="http://schemas.microsoft.com/office/drawing/2014/main" id="{1C46B70C-A1E2-4A36-B2DA-F0AE13B1BF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878684E-39BA-4F84-A37F-E7CCF9C917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3C1123-AF9A-4359-9CAD-A75831A49F10}" type="slidenum">
              <a:rPr lang="fr-FR" smtClean="0"/>
              <a:t>‹N°›</a:t>
            </a:fld>
            <a:endParaRPr lang="fr-FR"/>
          </a:p>
        </p:txBody>
      </p:sp>
    </p:spTree>
    <p:extLst>
      <p:ext uri="{BB962C8B-B14F-4D97-AF65-F5344CB8AC3E}">
        <p14:creationId xmlns:p14="http://schemas.microsoft.com/office/powerpoint/2010/main" val="4241287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3021866B-92E0-4E52-A745-0E109DB2A2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1196" y="942753"/>
            <a:ext cx="9362375" cy="5268467"/>
          </a:xfrm>
          <a:prstGeom prst="rect">
            <a:avLst/>
          </a:prstGeom>
        </p:spPr>
      </p:pic>
    </p:spTree>
    <p:extLst>
      <p:ext uri="{BB962C8B-B14F-4D97-AF65-F5344CB8AC3E}">
        <p14:creationId xmlns:p14="http://schemas.microsoft.com/office/powerpoint/2010/main" val="1660803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262137" y="1119294"/>
            <a:ext cx="3171175" cy="646331"/>
          </a:xfrm>
          <a:prstGeom prst="rect">
            <a:avLst/>
          </a:prstGeom>
          <a:noFill/>
        </p:spPr>
        <p:txBody>
          <a:bodyPr wrap="square" rtlCol="0">
            <a:spAutoFit/>
          </a:bodyPr>
          <a:lstStyle/>
          <a:p>
            <a:r>
              <a:rPr lang="fr-FR" sz="3600" b="1" dirty="0">
                <a:solidFill>
                  <a:schemeClr val="tx1">
                    <a:lumMod val="65000"/>
                    <a:lumOff val="35000"/>
                  </a:schemeClr>
                </a:solidFill>
                <a:latin typeface="Calibri" panose="020F0502020204030204" pitchFamily="34" charset="0"/>
                <a:cs typeface="Calibri" panose="020F0502020204030204" pitchFamily="34" charset="0"/>
              </a:rPr>
              <a:t>Thématique</a:t>
            </a:r>
            <a:r>
              <a:rPr lang="fr-FR" sz="3600" dirty="0">
                <a:latin typeface="Calibri" panose="020F0502020204030204" pitchFamily="34" charset="0"/>
                <a:cs typeface="Calibri" panose="020F0502020204030204" pitchFamily="34" charset="0"/>
              </a:rPr>
              <a:t> </a:t>
            </a:r>
          </a:p>
        </p:txBody>
      </p:sp>
      <p:pic>
        <p:nvPicPr>
          <p:cNvPr id="4" name="Image 3" descr="Une image contenant dessin&#10;&#10;Description générée automatiquement">
            <a:extLst>
              <a:ext uri="{FF2B5EF4-FFF2-40B4-BE49-F238E27FC236}">
                <a16:creationId xmlns:a16="http://schemas.microsoft.com/office/drawing/2014/main" id="{CF438050-EBAB-45AF-A580-ECAC042FBD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159" y="5476659"/>
            <a:ext cx="5470212" cy="1471588"/>
          </a:xfrm>
          <a:prstGeom prst="rect">
            <a:avLst/>
          </a:prstGeom>
        </p:spPr>
      </p:pic>
      <p:pic>
        <p:nvPicPr>
          <p:cNvPr id="5" name="Image 4">
            <a:extLst>
              <a:ext uri="{FF2B5EF4-FFF2-40B4-BE49-F238E27FC236}">
                <a16:creationId xmlns:a16="http://schemas.microsoft.com/office/drawing/2014/main" id="{50CF30CB-C631-4B7A-8151-7C715C4D621F}"/>
              </a:ext>
            </a:extLst>
          </p:cNvPr>
          <p:cNvPicPr>
            <a:picLocks noChangeAspect="1"/>
          </p:cNvPicPr>
          <p:nvPr/>
        </p:nvPicPr>
        <p:blipFill rotWithShape="1">
          <a:blip r:embed="rId3">
            <a:extLst>
              <a:ext uri="{28A0092B-C50C-407E-A947-70E740481C1C}">
                <a14:useLocalDpi xmlns:a14="http://schemas.microsoft.com/office/drawing/2010/main" val="0"/>
              </a:ext>
            </a:extLst>
          </a:blip>
          <a:srcRect t="45580" b="50000"/>
          <a:stretch/>
        </p:blipFill>
        <p:spPr>
          <a:xfrm rot="18907295">
            <a:off x="-1171169" y="3939263"/>
            <a:ext cx="8059985" cy="162068"/>
          </a:xfrm>
          <a:prstGeom prst="rect">
            <a:avLst/>
          </a:prstGeom>
        </p:spPr>
      </p:pic>
    </p:spTree>
    <p:extLst>
      <p:ext uri="{BB962C8B-B14F-4D97-AF65-F5344CB8AC3E}">
        <p14:creationId xmlns:p14="http://schemas.microsoft.com/office/powerpoint/2010/main" val="243060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429044" y="0"/>
            <a:ext cx="4754880" cy="6858000"/>
          </a:xfrm>
          <a:prstGeom prst="rect">
            <a:avLst/>
          </a:prstGeom>
          <a:solidFill>
            <a:srgbClr val="EE72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5" name="Text Box 10"/>
          <p:cNvSpPr txBox="1">
            <a:spLocks noChangeArrowheads="1"/>
          </p:cNvSpPr>
          <p:nvPr/>
        </p:nvSpPr>
        <p:spPr bwMode="auto">
          <a:xfrm>
            <a:off x="7964463" y="2611998"/>
            <a:ext cx="3607049" cy="1417952"/>
          </a:xfrm>
          <a:prstGeom prst="rect">
            <a:avLst/>
          </a:prstGeom>
          <a:noFill/>
          <a:ln w="9525">
            <a:noFill/>
            <a:miter lim="800000"/>
            <a:headEnd/>
            <a:tailEnd/>
          </a:ln>
        </p:spPr>
        <p:txBody>
          <a:bodyPr wrap="square" lIns="60960" tIns="30480" rIns="60960" bIns="30480">
            <a:spAutoFit/>
          </a:bodyPr>
          <a:lstStyle/>
          <a:p>
            <a:pPr algn="just">
              <a:lnSpc>
                <a:spcPct val="150000"/>
              </a:lnSpc>
            </a:pPr>
            <a:r>
              <a:rPr lang="id-ID" sz="1200" dirty="0">
                <a:solidFill>
                  <a:schemeClr val="bg1"/>
                </a:solidFill>
                <a:latin typeface="Calibri" panose="020F0502020204030204" pitchFamily="34" charset="0"/>
                <a:ea typeface="Lato" panose="020F0502020204030203" pitchFamily="34" charset="0"/>
                <a:cs typeface="Calibri" panose="020F0502020204030204" pitchFamily="34" charset="0"/>
              </a:rPr>
              <a:t>Lorem ipsum dolor sit amet, lacus nulla ac netus nibh aliquet, porttitor ligula justo libero vivamus porttitor dolor, conubia mollit. Sapien nam suspendisse, tincidunt eget ante tincidunt, eros in auctor fringilla praesent at diam. In et quam est</a:t>
            </a:r>
          </a:p>
        </p:txBody>
      </p:sp>
      <p:sp>
        <p:nvSpPr>
          <p:cNvPr id="6" name="Text Box 7"/>
          <p:cNvSpPr txBox="1">
            <a:spLocks noChangeArrowheads="1"/>
          </p:cNvSpPr>
          <p:nvPr/>
        </p:nvSpPr>
        <p:spPr bwMode="auto">
          <a:xfrm>
            <a:off x="8011035" y="1114443"/>
            <a:ext cx="4180964" cy="677108"/>
          </a:xfrm>
          <a:prstGeom prst="rect">
            <a:avLst/>
          </a:prstGeom>
          <a:noFill/>
          <a:ln w="9525">
            <a:noFill/>
            <a:miter lim="800000"/>
            <a:headEnd/>
            <a:tailEnd/>
          </a:ln>
        </p:spPr>
        <p:txBody>
          <a:bodyPr wrap="square" lIns="60960" tIns="30480" rIns="60960" bIns="30480">
            <a:spAutoFit/>
          </a:bodyPr>
          <a:lstStyle/>
          <a:p>
            <a:pPr defTabSz="1450904"/>
            <a:r>
              <a:rPr lang="fr-FR" sz="4000" b="1" dirty="0">
                <a:solidFill>
                  <a:schemeClr val="bg1"/>
                </a:solidFill>
                <a:ea typeface="Lato" panose="020F0502020204030203" pitchFamily="34" charset="0"/>
                <a:cs typeface="Lato" panose="020F0502020204030203" pitchFamily="34" charset="0"/>
              </a:rPr>
              <a:t>TITRE</a:t>
            </a:r>
            <a:endParaRPr lang="en-CA" sz="4000" b="1" dirty="0">
              <a:solidFill>
                <a:schemeClr val="bg1"/>
              </a:solidFill>
              <a:ea typeface="Lato" panose="020F0502020204030203" pitchFamily="34" charset="0"/>
              <a:cs typeface="Lato" panose="020F0502020204030203" pitchFamily="34" charset="0"/>
            </a:endParaRPr>
          </a:p>
        </p:txBody>
      </p:sp>
      <p:sp>
        <p:nvSpPr>
          <p:cNvPr id="16" name="TextBox 15"/>
          <p:cNvSpPr txBox="1"/>
          <p:nvPr/>
        </p:nvSpPr>
        <p:spPr>
          <a:xfrm>
            <a:off x="8691424" y="2059742"/>
            <a:ext cx="542136" cy="276999"/>
          </a:xfrm>
          <a:prstGeom prst="rect">
            <a:avLst/>
          </a:prstGeom>
          <a:noFill/>
        </p:spPr>
        <p:txBody>
          <a:bodyPr wrap="none" rtlCol="0">
            <a:spAutoFit/>
          </a:bodyPr>
          <a:lstStyle/>
          <a:p>
            <a:pPr algn="ctr"/>
            <a:r>
              <a:rPr lang="fr-FR" sz="1200" b="1" dirty="0">
                <a:solidFill>
                  <a:schemeClr val="bg1"/>
                </a:solidFill>
                <a:ea typeface="Lato" panose="020F0502020204030203" pitchFamily="34" charset="0"/>
                <a:cs typeface="Lato" panose="020F0502020204030203" pitchFamily="34" charset="0"/>
              </a:rPr>
              <a:t>TITRE</a:t>
            </a:r>
            <a:endParaRPr lang="en-US" sz="1200" b="1" dirty="0">
              <a:solidFill>
                <a:schemeClr val="bg1"/>
              </a:solidFill>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a:xfrm>
            <a:off x="0" y="9468"/>
            <a:ext cx="7437119" cy="5574698"/>
          </a:xfrm>
        </p:spPr>
      </p:sp>
      <p:pic>
        <p:nvPicPr>
          <p:cNvPr id="7" name="Image 6" descr="Une image contenant dessin&#10;&#10;Description générée automatiquement">
            <a:extLst>
              <a:ext uri="{FF2B5EF4-FFF2-40B4-BE49-F238E27FC236}">
                <a16:creationId xmlns:a16="http://schemas.microsoft.com/office/drawing/2014/main" id="{90CB2E32-0032-4103-B5E2-992B7262F4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6040" y="5584166"/>
            <a:ext cx="5470212" cy="1471588"/>
          </a:xfrm>
          <a:prstGeom prst="rect">
            <a:avLst/>
          </a:prstGeom>
        </p:spPr>
      </p:pic>
      <p:pic>
        <p:nvPicPr>
          <p:cNvPr id="8" name="Image 7">
            <a:extLst>
              <a:ext uri="{FF2B5EF4-FFF2-40B4-BE49-F238E27FC236}">
                <a16:creationId xmlns:a16="http://schemas.microsoft.com/office/drawing/2014/main" id="{3C7BF155-3087-43D6-9F2C-34884CEB80E4}"/>
              </a:ext>
            </a:extLst>
          </p:cNvPr>
          <p:cNvPicPr>
            <a:picLocks noChangeAspect="1"/>
          </p:cNvPicPr>
          <p:nvPr/>
        </p:nvPicPr>
        <p:blipFill rotWithShape="1">
          <a:blip r:embed="rId3">
            <a:extLst>
              <a:ext uri="{28A0092B-C50C-407E-A947-70E740481C1C}">
                <a14:useLocalDpi xmlns:a14="http://schemas.microsoft.com/office/drawing/2010/main" val="0"/>
              </a:ext>
            </a:extLst>
          </a:blip>
          <a:srcRect t="45580" b="50000"/>
          <a:stretch/>
        </p:blipFill>
        <p:spPr>
          <a:xfrm rot="18907295">
            <a:off x="194118" y="4848768"/>
            <a:ext cx="5526069" cy="111117"/>
          </a:xfrm>
          <a:prstGeom prst="rect">
            <a:avLst/>
          </a:prstGeom>
        </p:spPr>
      </p:pic>
      <p:pic>
        <p:nvPicPr>
          <p:cNvPr id="9" name="Image 8">
            <a:extLst>
              <a:ext uri="{FF2B5EF4-FFF2-40B4-BE49-F238E27FC236}">
                <a16:creationId xmlns:a16="http://schemas.microsoft.com/office/drawing/2014/main" id="{6766A23D-E8CC-44AB-953A-8F1F8E0A3925}"/>
              </a:ext>
            </a:extLst>
          </p:cNvPr>
          <p:cNvPicPr>
            <a:picLocks noChangeAspect="1"/>
          </p:cNvPicPr>
          <p:nvPr/>
        </p:nvPicPr>
        <p:blipFill rotWithShape="1">
          <a:blip r:embed="rId3">
            <a:extLst>
              <a:ext uri="{28A0092B-C50C-407E-A947-70E740481C1C}">
                <a14:useLocalDpi xmlns:a14="http://schemas.microsoft.com/office/drawing/2010/main" val="0"/>
              </a:ext>
            </a:extLst>
          </a:blip>
          <a:srcRect t="45580" b="50000"/>
          <a:stretch/>
        </p:blipFill>
        <p:spPr>
          <a:xfrm rot="8102889">
            <a:off x="2712222" y="1901371"/>
            <a:ext cx="5526069" cy="111117"/>
          </a:xfrm>
          <a:prstGeom prst="rect">
            <a:avLst/>
          </a:prstGeom>
        </p:spPr>
      </p:pic>
    </p:spTree>
    <p:extLst>
      <p:ext uri="{BB962C8B-B14F-4D97-AF65-F5344CB8AC3E}">
        <p14:creationId xmlns:p14="http://schemas.microsoft.com/office/powerpoint/2010/main" val="2890934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641700" y="250900"/>
            <a:ext cx="2701204" cy="707886"/>
          </a:xfrm>
          <a:prstGeom prst="rect">
            <a:avLst/>
          </a:prstGeom>
          <a:noFill/>
        </p:spPr>
        <p:txBody>
          <a:bodyPr wrap="square" rtlCol="0">
            <a:spAutoFit/>
          </a:bodyPr>
          <a:lstStyle/>
          <a:p>
            <a:r>
              <a:rPr lang="fr-FR" sz="4000" b="1" dirty="0">
                <a:solidFill>
                  <a:schemeClr val="tx1">
                    <a:lumMod val="65000"/>
                    <a:lumOff val="35000"/>
                  </a:schemeClr>
                </a:solidFill>
                <a:ea typeface="Lato Black" panose="020F0502020204030203" pitchFamily="34" charset="0"/>
                <a:cs typeface="Lato Black" panose="020F0502020204030203" pitchFamily="34" charset="0"/>
              </a:rPr>
              <a:t>TITRE</a:t>
            </a:r>
            <a:endParaRPr lang="fr-FR" sz="2800" dirty="0"/>
          </a:p>
        </p:txBody>
      </p:sp>
      <p:sp>
        <p:nvSpPr>
          <p:cNvPr id="2" name="ZoneTexte 1">
            <a:extLst>
              <a:ext uri="{FF2B5EF4-FFF2-40B4-BE49-F238E27FC236}">
                <a16:creationId xmlns:a16="http://schemas.microsoft.com/office/drawing/2014/main" id="{0BF08D3A-0082-4ABB-824C-F9457451C419}"/>
              </a:ext>
            </a:extLst>
          </p:cNvPr>
          <p:cNvSpPr txBox="1"/>
          <p:nvPr/>
        </p:nvSpPr>
        <p:spPr>
          <a:xfrm>
            <a:off x="641700" y="1312113"/>
            <a:ext cx="8517147" cy="307777"/>
          </a:xfrm>
          <a:prstGeom prst="rect">
            <a:avLst/>
          </a:prstGeom>
          <a:noFill/>
        </p:spPr>
        <p:txBody>
          <a:bodyPr wrap="square" rtlCol="0">
            <a:spAutoFit/>
          </a:bodyPr>
          <a:lstStyle/>
          <a:p>
            <a:r>
              <a:rPr lang="fr-FR" sz="1400" dirty="0">
                <a:solidFill>
                  <a:schemeClr val="tx1">
                    <a:lumMod val="65000"/>
                    <a:lumOff val="35000"/>
                  </a:schemeClr>
                </a:solidFill>
              </a:rPr>
              <a:t>Texte</a:t>
            </a:r>
            <a:r>
              <a:rPr lang="fr-FR" sz="1400" dirty="0">
                <a:solidFill>
                  <a:schemeClr val="tx1">
                    <a:lumMod val="65000"/>
                    <a:lumOff val="35000"/>
                  </a:schemeClr>
                </a:solidFill>
                <a:latin typeface="Montserrat" panose="00000500000000000000" pitchFamily="50" charset="0"/>
              </a:rPr>
              <a:t> </a:t>
            </a:r>
          </a:p>
        </p:txBody>
      </p:sp>
      <p:pic>
        <p:nvPicPr>
          <p:cNvPr id="4" name="Image 3">
            <a:extLst>
              <a:ext uri="{FF2B5EF4-FFF2-40B4-BE49-F238E27FC236}">
                <a16:creationId xmlns:a16="http://schemas.microsoft.com/office/drawing/2014/main" id="{0BB23991-5FDB-4DA8-B6D0-271248799CE6}"/>
              </a:ext>
            </a:extLst>
          </p:cNvPr>
          <p:cNvPicPr>
            <a:picLocks noChangeAspect="1"/>
          </p:cNvPicPr>
          <p:nvPr/>
        </p:nvPicPr>
        <p:blipFill rotWithShape="1">
          <a:blip r:embed="rId2">
            <a:extLst>
              <a:ext uri="{28A0092B-C50C-407E-A947-70E740481C1C}">
                <a14:useLocalDpi xmlns:a14="http://schemas.microsoft.com/office/drawing/2010/main" val="0"/>
              </a:ext>
            </a:extLst>
          </a:blip>
          <a:srcRect t="45580" b="50000"/>
          <a:stretch/>
        </p:blipFill>
        <p:spPr>
          <a:xfrm>
            <a:off x="0" y="958786"/>
            <a:ext cx="10037135" cy="249470"/>
          </a:xfrm>
          <a:prstGeom prst="rect">
            <a:avLst/>
          </a:prstGeom>
        </p:spPr>
      </p:pic>
      <p:pic>
        <p:nvPicPr>
          <p:cNvPr id="5" name="Image 4" descr="Une image contenant dessin&#10;&#10;Description générée automatiquement">
            <a:extLst>
              <a:ext uri="{FF2B5EF4-FFF2-40B4-BE49-F238E27FC236}">
                <a16:creationId xmlns:a16="http://schemas.microsoft.com/office/drawing/2014/main" id="{849C0D1A-192D-42EA-A98D-A26F72E65D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0159" y="5476659"/>
            <a:ext cx="5470212" cy="1471588"/>
          </a:xfrm>
          <a:prstGeom prst="rect">
            <a:avLst/>
          </a:prstGeom>
        </p:spPr>
      </p:pic>
    </p:spTree>
    <p:extLst>
      <p:ext uri="{BB962C8B-B14F-4D97-AF65-F5344CB8AC3E}">
        <p14:creationId xmlns:p14="http://schemas.microsoft.com/office/powerpoint/2010/main" val="4142868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txBox="1">
            <a:spLocks/>
          </p:cNvSpPr>
          <p:nvPr/>
        </p:nvSpPr>
        <p:spPr>
          <a:xfrm>
            <a:off x="6968343" y="1717689"/>
            <a:ext cx="3601304" cy="635208"/>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50000"/>
              </a:lnSpc>
              <a:spcBef>
                <a:spcPts val="0"/>
              </a:spcBef>
              <a:defRPr/>
            </a:pPr>
            <a:r>
              <a:rPr lang="en-US" sz="1200" dirty="0">
                <a:solidFill>
                  <a:schemeClr val="tx1">
                    <a:lumMod val="65000"/>
                    <a:lumOff val="35000"/>
                  </a:schemeClr>
                </a:solidFill>
                <a:latin typeface="+mn-lt"/>
                <a:ea typeface="Lato" panose="020F0502020204030203" pitchFamily="34" charset="0"/>
                <a:cs typeface="Lato" panose="020F0502020204030203" pitchFamily="34" charset="0"/>
              </a:rPr>
              <a:t>Lorem Ipsum Dolor Far </a:t>
            </a:r>
            <a:r>
              <a:rPr lang="en-US" sz="1200" dirty="0" err="1">
                <a:solidFill>
                  <a:schemeClr val="tx1">
                    <a:lumMod val="65000"/>
                    <a:lumOff val="35000"/>
                  </a:schemeClr>
                </a:solidFill>
                <a:latin typeface="+mn-lt"/>
                <a:ea typeface="Lato" panose="020F0502020204030203" pitchFamily="34" charset="0"/>
                <a:cs typeface="Lato" panose="020F0502020204030203" pitchFamily="34" charset="0"/>
              </a:rPr>
              <a:t>far</a:t>
            </a:r>
            <a:r>
              <a:rPr lang="en-US" sz="1200" dirty="0">
                <a:solidFill>
                  <a:schemeClr val="tx1">
                    <a:lumMod val="65000"/>
                    <a:lumOff val="35000"/>
                  </a:schemeClr>
                </a:solidFill>
                <a:latin typeface="+mn-lt"/>
                <a:ea typeface="Lato" panose="020F0502020204030203" pitchFamily="34" charset="0"/>
                <a:cs typeface="Lato" panose="020F0502020204030203" pitchFamily="34" charset="0"/>
              </a:rPr>
              <a:t> away, behind the word mountains, far from the countries </a:t>
            </a:r>
            <a:r>
              <a:rPr lang="en-US" sz="1200" dirty="0" err="1">
                <a:solidFill>
                  <a:schemeClr val="tx1">
                    <a:lumMod val="65000"/>
                    <a:lumOff val="35000"/>
                  </a:schemeClr>
                </a:solidFill>
                <a:latin typeface="+mn-lt"/>
                <a:ea typeface="Lato" panose="020F0502020204030203" pitchFamily="34" charset="0"/>
                <a:cs typeface="Lato" panose="020F0502020204030203" pitchFamily="34" charset="0"/>
              </a:rPr>
              <a:t>Vokalia</a:t>
            </a:r>
            <a:r>
              <a:rPr lang="en-US" sz="1200" dirty="0">
                <a:solidFill>
                  <a:schemeClr val="tx1">
                    <a:lumMod val="65000"/>
                    <a:lumOff val="35000"/>
                  </a:schemeClr>
                </a:solidFill>
                <a:latin typeface="+mn-lt"/>
                <a:ea typeface="Lato" panose="020F0502020204030203" pitchFamily="34" charset="0"/>
                <a:cs typeface="Lato" panose="020F0502020204030203" pitchFamily="34" charset="0"/>
              </a:rPr>
              <a:t> and</a:t>
            </a:r>
          </a:p>
        </p:txBody>
      </p:sp>
      <p:sp>
        <p:nvSpPr>
          <p:cNvPr id="16" name="Text Box 7"/>
          <p:cNvSpPr txBox="1">
            <a:spLocks noChangeArrowheads="1"/>
          </p:cNvSpPr>
          <p:nvPr/>
        </p:nvSpPr>
        <p:spPr bwMode="auto">
          <a:xfrm>
            <a:off x="6968343" y="908544"/>
            <a:ext cx="3746397" cy="677108"/>
          </a:xfrm>
          <a:prstGeom prst="rect">
            <a:avLst/>
          </a:prstGeom>
          <a:noFill/>
          <a:ln w="9525">
            <a:noFill/>
            <a:miter lim="800000"/>
            <a:headEnd/>
            <a:tailEnd/>
          </a:ln>
        </p:spPr>
        <p:txBody>
          <a:bodyPr wrap="square" lIns="60960" tIns="30480" rIns="60960" bIns="30480">
            <a:spAutoFit/>
          </a:bodyPr>
          <a:lstStyle/>
          <a:p>
            <a:pPr defTabSz="1450904"/>
            <a:r>
              <a:rPr lang="fr-FR" sz="4000" dirty="0">
                <a:solidFill>
                  <a:schemeClr val="tx1">
                    <a:lumMod val="65000"/>
                    <a:lumOff val="35000"/>
                  </a:schemeClr>
                </a:solidFill>
                <a:ea typeface="Lato" panose="020F0502020204030203" pitchFamily="34" charset="0"/>
                <a:cs typeface="Lato" panose="020F0502020204030203" pitchFamily="34" charset="0"/>
              </a:rPr>
              <a:t>Texte</a:t>
            </a:r>
            <a:endParaRPr lang="id-ID" sz="4000" dirty="0">
              <a:solidFill>
                <a:schemeClr val="tx1">
                  <a:lumMod val="65000"/>
                  <a:lumOff val="35000"/>
                </a:schemeClr>
              </a:solidFill>
              <a:ea typeface="Lato" panose="020F0502020204030203" pitchFamily="34" charset="0"/>
              <a:cs typeface="Lato" panose="020F0502020204030203" pitchFamily="34" charset="0"/>
            </a:endParaRPr>
          </a:p>
        </p:txBody>
      </p:sp>
      <p:sp>
        <p:nvSpPr>
          <p:cNvPr id="17" name="Rectangle 16"/>
          <p:cNvSpPr/>
          <p:nvPr/>
        </p:nvSpPr>
        <p:spPr>
          <a:xfrm>
            <a:off x="1033670" y="1166191"/>
            <a:ext cx="4757530" cy="458748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 name="Picture Placeholder 1"/>
          <p:cNvSpPr>
            <a:spLocks noGrp="1"/>
          </p:cNvSpPr>
          <p:nvPr>
            <p:ph type="pic" sz="quarter" idx="10"/>
          </p:nvPr>
        </p:nvSpPr>
        <p:spPr>
          <a:ln>
            <a:solidFill>
              <a:srgbClr val="EE7291"/>
            </a:solidFill>
          </a:ln>
        </p:spPr>
        <p:style>
          <a:lnRef idx="2">
            <a:schemeClr val="accent2"/>
          </a:lnRef>
          <a:fillRef idx="1">
            <a:schemeClr val="lt1"/>
          </a:fillRef>
          <a:effectRef idx="0">
            <a:schemeClr val="accent2"/>
          </a:effectRef>
          <a:fontRef idx="minor">
            <a:schemeClr val="dk1"/>
          </a:fontRef>
        </p:style>
      </p:sp>
      <p:pic>
        <p:nvPicPr>
          <p:cNvPr id="4" name="Image 3" descr="Une image contenant dessin&#10;&#10;Description générée automatiquement">
            <a:extLst>
              <a:ext uri="{FF2B5EF4-FFF2-40B4-BE49-F238E27FC236}">
                <a16:creationId xmlns:a16="http://schemas.microsoft.com/office/drawing/2014/main" id="{01FC6A1B-B50C-4EBC-9FE7-7AB527DBA3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159" y="5476659"/>
            <a:ext cx="5470212" cy="1471588"/>
          </a:xfrm>
          <a:prstGeom prst="rect">
            <a:avLst/>
          </a:prstGeom>
        </p:spPr>
      </p:pic>
    </p:spTree>
    <p:extLst>
      <p:ext uri="{BB962C8B-B14F-4D97-AF65-F5344CB8AC3E}">
        <p14:creationId xmlns:p14="http://schemas.microsoft.com/office/powerpoint/2010/main" val="145431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63640" y="1704010"/>
            <a:ext cx="5883965" cy="1073570"/>
          </a:xfrm>
          <a:custGeom>
            <a:avLst/>
            <a:gdLst>
              <a:gd name="connsiteX0" fmla="*/ 0 w 5883965"/>
              <a:gd name="connsiteY0" fmla="*/ 0 h 1060318"/>
              <a:gd name="connsiteX1" fmla="*/ 5883965 w 5883965"/>
              <a:gd name="connsiteY1" fmla="*/ 0 h 1060318"/>
              <a:gd name="connsiteX2" fmla="*/ 5883965 w 5883965"/>
              <a:gd name="connsiteY2" fmla="*/ 1060318 h 1060318"/>
              <a:gd name="connsiteX3" fmla="*/ 0 w 5883965"/>
              <a:gd name="connsiteY3" fmla="*/ 1060318 h 1060318"/>
              <a:gd name="connsiteX4" fmla="*/ 0 w 5883965"/>
              <a:gd name="connsiteY4" fmla="*/ 0 h 1060318"/>
              <a:gd name="connsiteX0" fmla="*/ 940904 w 5883965"/>
              <a:gd name="connsiteY0" fmla="*/ 0 h 1073570"/>
              <a:gd name="connsiteX1" fmla="*/ 5883965 w 5883965"/>
              <a:gd name="connsiteY1" fmla="*/ 13252 h 1073570"/>
              <a:gd name="connsiteX2" fmla="*/ 5883965 w 5883965"/>
              <a:gd name="connsiteY2" fmla="*/ 1073570 h 1073570"/>
              <a:gd name="connsiteX3" fmla="*/ 0 w 5883965"/>
              <a:gd name="connsiteY3" fmla="*/ 1073570 h 1073570"/>
              <a:gd name="connsiteX4" fmla="*/ 940904 w 5883965"/>
              <a:gd name="connsiteY4" fmla="*/ 0 h 10735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83965" h="1073570">
                <a:moveTo>
                  <a:pt x="940904" y="0"/>
                </a:moveTo>
                <a:lnTo>
                  <a:pt x="5883965" y="13252"/>
                </a:lnTo>
                <a:lnTo>
                  <a:pt x="5883965" y="1073570"/>
                </a:lnTo>
                <a:lnTo>
                  <a:pt x="0" y="1073570"/>
                </a:lnTo>
                <a:lnTo>
                  <a:pt x="940904" y="0"/>
                </a:lnTo>
                <a:close/>
              </a:path>
            </a:pathLst>
          </a:custGeom>
          <a:solidFill>
            <a:srgbClr val="EE7291"/>
          </a:solidFill>
          <a:ln>
            <a:noFill/>
          </a:ln>
          <a:effectLst>
            <a:outerShdw sx="1000" sy="1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6" name="TextBox 5">
            <a:extLst>
              <a:ext uri="{FF2B5EF4-FFF2-40B4-BE49-F238E27FC236}">
                <a16:creationId xmlns:a16="http://schemas.microsoft.com/office/drawing/2014/main" id="{F316670B-019D-48AD-A857-C5749F254563}"/>
              </a:ext>
            </a:extLst>
          </p:cNvPr>
          <p:cNvSpPr txBox="1"/>
          <p:nvPr/>
        </p:nvSpPr>
        <p:spPr>
          <a:xfrm>
            <a:off x="193973" y="4480560"/>
            <a:ext cx="2196758" cy="400110"/>
          </a:xfrm>
          <a:prstGeom prst="rect">
            <a:avLst/>
          </a:prstGeom>
          <a:noFill/>
        </p:spPr>
        <p:txBody>
          <a:bodyPr wrap="square" rtlCol="0">
            <a:spAutoFit/>
          </a:bodyPr>
          <a:lstStyle/>
          <a:p>
            <a:pPr algn="r"/>
            <a:r>
              <a:rPr lang="fr-FR" sz="2000" b="1" dirty="0">
                <a:solidFill>
                  <a:schemeClr val="tx1">
                    <a:lumMod val="65000"/>
                    <a:lumOff val="35000"/>
                  </a:schemeClr>
                </a:solidFill>
                <a:ea typeface="Lato Black" panose="020F0502020204030203" pitchFamily="34" charset="0"/>
                <a:cs typeface="Lato Black" panose="020F0502020204030203" pitchFamily="34" charset="0"/>
              </a:rPr>
              <a:t>TITRE</a:t>
            </a:r>
            <a:endParaRPr lang="id-ID" sz="2000" b="1" dirty="0">
              <a:solidFill>
                <a:schemeClr val="tx1">
                  <a:lumMod val="65000"/>
                  <a:lumOff val="35000"/>
                </a:schemeClr>
              </a:solidFill>
              <a:ea typeface="Lato Black" panose="020F0502020204030203" pitchFamily="34" charset="0"/>
              <a:cs typeface="Lato Black" panose="020F0502020204030203" pitchFamily="34" charset="0"/>
            </a:endParaRPr>
          </a:p>
        </p:txBody>
      </p:sp>
      <p:sp>
        <p:nvSpPr>
          <p:cNvPr id="7" name="TextBox 6">
            <a:extLst>
              <a:ext uri="{FF2B5EF4-FFF2-40B4-BE49-F238E27FC236}">
                <a16:creationId xmlns:a16="http://schemas.microsoft.com/office/drawing/2014/main" id="{F316670B-019D-48AD-A857-C5749F254563}"/>
              </a:ext>
            </a:extLst>
          </p:cNvPr>
          <p:cNvSpPr txBox="1"/>
          <p:nvPr/>
        </p:nvSpPr>
        <p:spPr>
          <a:xfrm>
            <a:off x="9849711" y="1916189"/>
            <a:ext cx="2196758" cy="400110"/>
          </a:xfrm>
          <a:prstGeom prst="rect">
            <a:avLst/>
          </a:prstGeom>
          <a:noFill/>
        </p:spPr>
        <p:txBody>
          <a:bodyPr wrap="square" rtlCol="0">
            <a:spAutoFit/>
          </a:bodyPr>
          <a:lstStyle/>
          <a:p>
            <a:r>
              <a:rPr lang="fr-FR" sz="2000" b="1" dirty="0">
                <a:solidFill>
                  <a:schemeClr val="tx1">
                    <a:lumMod val="65000"/>
                    <a:lumOff val="35000"/>
                  </a:schemeClr>
                </a:solidFill>
                <a:ea typeface="Lato Black" panose="020F0502020204030203" pitchFamily="34" charset="0"/>
                <a:cs typeface="Lato Black" panose="020F0502020204030203" pitchFamily="34" charset="0"/>
              </a:rPr>
              <a:t>TITRE</a:t>
            </a:r>
            <a:endParaRPr lang="id-ID" sz="2000" b="1" dirty="0">
              <a:solidFill>
                <a:schemeClr val="tx1">
                  <a:lumMod val="65000"/>
                  <a:lumOff val="35000"/>
                </a:schemeClr>
              </a:solidFill>
              <a:ea typeface="Lato Black" panose="020F0502020204030203" pitchFamily="34" charset="0"/>
              <a:cs typeface="Lato Black" panose="020F0502020204030203" pitchFamily="34" charset="0"/>
            </a:endParaRPr>
          </a:p>
        </p:txBody>
      </p:sp>
      <p:sp>
        <p:nvSpPr>
          <p:cNvPr id="8" name="Rectangle 7">
            <a:extLst>
              <a:ext uri="{FF2B5EF4-FFF2-40B4-BE49-F238E27FC236}">
                <a16:creationId xmlns:a16="http://schemas.microsoft.com/office/drawing/2014/main" id="{10A825EA-B809-4812-9F86-D40AF24F1076}"/>
              </a:ext>
            </a:extLst>
          </p:cNvPr>
          <p:cNvSpPr/>
          <p:nvPr/>
        </p:nvSpPr>
        <p:spPr>
          <a:xfrm>
            <a:off x="163640" y="5053218"/>
            <a:ext cx="2223681" cy="1448730"/>
          </a:xfrm>
          <a:prstGeom prst="rect">
            <a:avLst/>
          </a:prstGeom>
        </p:spPr>
        <p:txBody>
          <a:bodyPr wrap="square">
            <a:spAutoFit/>
          </a:bodyPr>
          <a:lstStyle/>
          <a:p>
            <a:pPr algn="r">
              <a:lnSpc>
                <a:spcPct val="150000"/>
              </a:lnSpc>
            </a:pPr>
            <a:r>
              <a:rPr lang="id-ID" sz="1200" b="0" i="0" dirty="0">
                <a:solidFill>
                  <a:schemeClr val="tx1">
                    <a:lumMod val="65000"/>
                    <a:lumOff val="35000"/>
                  </a:schemeClr>
                </a:solidFill>
                <a:effectLst/>
                <a:ea typeface="Lato" panose="020F0502020204030203" pitchFamily="34" charset="0"/>
                <a:cs typeface="Lato" panose="020F0502020204030203" pitchFamily="34" charset="0"/>
              </a:rPr>
              <a:t>Lorem ipsum dolor sit amet, lacus nulla ac netus nibh aliquet, porttitor ligula justo libero vivamus porttitor dolor, </a:t>
            </a:r>
            <a:r>
              <a:rPr lang="id-ID" sz="1200" dirty="0">
                <a:solidFill>
                  <a:schemeClr val="tx1">
                    <a:lumMod val="65000"/>
                    <a:lumOff val="35000"/>
                  </a:schemeClr>
                </a:solidFill>
                <a:ea typeface="Lato" panose="020F0502020204030203" pitchFamily="34" charset="0"/>
                <a:cs typeface="Lato" panose="020F0502020204030203" pitchFamily="34" charset="0"/>
              </a:rPr>
              <a:t>Lorem ipsum dolor sit amet</a:t>
            </a:r>
          </a:p>
        </p:txBody>
      </p:sp>
      <p:sp>
        <p:nvSpPr>
          <p:cNvPr id="11" name="TextBox 10">
            <a:extLst>
              <a:ext uri="{FF2B5EF4-FFF2-40B4-BE49-F238E27FC236}">
                <a16:creationId xmlns:a16="http://schemas.microsoft.com/office/drawing/2014/main" id="{F316670B-019D-48AD-A857-C5749F254563}"/>
              </a:ext>
            </a:extLst>
          </p:cNvPr>
          <p:cNvSpPr txBox="1"/>
          <p:nvPr/>
        </p:nvSpPr>
        <p:spPr>
          <a:xfrm>
            <a:off x="622852" y="1916189"/>
            <a:ext cx="5040683" cy="646331"/>
          </a:xfrm>
          <a:prstGeom prst="rect">
            <a:avLst/>
          </a:prstGeom>
          <a:noFill/>
        </p:spPr>
        <p:txBody>
          <a:bodyPr wrap="square" rtlCol="0">
            <a:spAutoFit/>
          </a:bodyPr>
          <a:lstStyle/>
          <a:p>
            <a:pPr algn="r"/>
            <a:r>
              <a:rPr lang="fr-FR" sz="3600" b="1" dirty="0">
                <a:solidFill>
                  <a:schemeClr val="tx1">
                    <a:lumMod val="65000"/>
                    <a:lumOff val="35000"/>
                  </a:schemeClr>
                </a:solidFill>
                <a:ea typeface="Lato Black" panose="020F0502020204030203" pitchFamily="34" charset="0"/>
                <a:cs typeface="Lato Black" panose="020F0502020204030203" pitchFamily="34" charset="0"/>
              </a:rPr>
              <a:t>TEXTE</a:t>
            </a:r>
            <a:endParaRPr lang="id-ID" sz="3600" b="1" dirty="0">
              <a:solidFill>
                <a:schemeClr val="tx1">
                  <a:lumMod val="65000"/>
                  <a:lumOff val="35000"/>
                </a:schemeClr>
              </a:solidFill>
              <a:ea typeface="Lato Black" panose="020F0502020204030203" pitchFamily="34" charset="0"/>
              <a:cs typeface="Lato Black" panose="020F0502020204030203" pitchFamily="34" charset="0"/>
            </a:endParaRPr>
          </a:p>
        </p:txBody>
      </p:sp>
      <p:sp>
        <p:nvSpPr>
          <p:cNvPr id="12" name="Rectangle 11">
            <a:extLst>
              <a:ext uri="{FF2B5EF4-FFF2-40B4-BE49-F238E27FC236}">
                <a16:creationId xmlns:a16="http://schemas.microsoft.com/office/drawing/2014/main" id="{10A825EA-B809-4812-9F86-D40AF24F1076}"/>
              </a:ext>
            </a:extLst>
          </p:cNvPr>
          <p:cNvSpPr/>
          <p:nvPr/>
        </p:nvSpPr>
        <p:spPr>
          <a:xfrm>
            <a:off x="9849711" y="2432524"/>
            <a:ext cx="2223681" cy="1448730"/>
          </a:xfrm>
          <a:prstGeom prst="rect">
            <a:avLst/>
          </a:prstGeom>
        </p:spPr>
        <p:txBody>
          <a:bodyPr wrap="square">
            <a:spAutoFit/>
          </a:bodyPr>
          <a:lstStyle/>
          <a:p>
            <a:pPr>
              <a:lnSpc>
                <a:spcPct val="150000"/>
              </a:lnSpc>
            </a:pPr>
            <a:r>
              <a:rPr lang="id-ID" sz="1200" b="0" i="0" dirty="0">
                <a:solidFill>
                  <a:schemeClr val="tx1">
                    <a:lumMod val="65000"/>
                    <a:lumOff val="35000"/>
                  </a:schemeClr>
                </a:solidFill>
                <a:effectLst/>
                <a:ea typeface="Lato" panose="020F0502020204030203" pitchFamily="34" charset="0"/>
                <a:cs typeface="Lato" panose="020F0502020204030203" pitchFamily="34" charset="0"/>
              </a:rPr>
              <a:t>Lorem ipsum dolor sit amet, lacus nulla ac netus nibh aliquet, porttitor ligula justo libero vivamus porttitor dolor, </a:t>
            </a:r>
            <a:r>
              <a:rPr lang="id-ID" sz="1200" dirty="0">
                <a:solidFill>
                  <a:schemeClr val="tx1">
                    <a:lumMod val="65000"/>
                    <a:lumOff val="35000"/>
                  </a:schemeClr>
                </a:solidFill>
                <a:ea typeface="Lato" panose="020F0502020204030203" pitchFamily="34" charset="0"/>
                <a:cs typeface="Lato" panose="020F0502020204030203" pitchFamily="34" charset="0"/>
              </a:rPr>
              <a:t>Lorem ipsum dolor sit amet</a:t>
            </a:r>
          </a:p>
        </p:txBody>
      </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p:sp>
      <p:pic>
        <p:nvPicPr>
          <p:cNvPr id="5" name="Image 4" descr="Une image contenant dessin&#10;&#10;Description générée automatiquement">
            <a:extLst>
              <a:ext uri="{FF2B5EF4-FFF2-40B4-BE49-F238E27FC236}">
                <a16:creationId xmlns:a16="http://schemas.microsoft.com/office/drawing/2014/main" id="{D05E6CAD-E40A-4F3D-9813-FDABB310E0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159" y="5476659"/>
            <a:ext cx="5470212" cy="1471588"/>
          </a:xfrm>
          <a:prstGeom prst="rect">
            <a:avLst/>
          </a:prstGeom>
        </p:spPr>
      </p:pic>
    </p:spTree>
    <p:extLst>
      <p:ext uri="{BB962C8B-B14F-4D97-AF65-F5344CB8AC3E}">
        <p14:creationId xmlns:p14="http://schemas.microsoft.com/office/powerpoint/2010/main" val="3258475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3021866B-92E0-4E52-A745-0E109DB2A2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1196" y="942753"/>
            <a:ext cx="9362375" cy="5268467"/>
          </a:xfrm>
          <a:prstGeom prst="rect">
            <a:avLst/>
          </a:prstGeom>
        </p:spPr>
      </p:pic>
    </p:spTree>
    <p:extLst>
      <p:ext uri="{BB962C8B-B14F-4D97-AF65-F5344CB8AC3E}">
        <p14:creationId xmlns:p14="http://schemas.microsoft.com/office/powerpoint/2010/main" val="64727278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C3EA0C4B5FE1428A394F87BC35ECCA" ma:contentTypeVersion="10" ma:contentTypeDescription="Crée un document." ma:contentTypeScope="" ma:versionID="6bbcee3783c8d99704e62e5e7a2fcf3e">
  <xsd:schema xmlns:xsd="http://www.w3.org/2001/XMLSchema" xmlns:xs="http://www.w3.org/2001/XMLSchema" xmlns:p="http://schemas.microsoft.com/office/2006/metadata/properties" xmlns:ns2="f78b32a0-09d5-4162-8a35-666a1c89a5b4" targetNamespace="http://schemas.microsoft.com/office/2006/metadata/properties" ma:root="true" ma:fieldsID="cc709a10fe5c7a41ac812b8f61e716d4" ns2:_="">
    <xsd:import namespace="f78b32a0-09d5-4162-8a35-666a1c89a5b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8b32a0-09d5-4162-8a35-666a1c89a5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BB15D34-8B73-4DAC-98A8-ED5F77830D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8b32a0-09d5-4162-8a35-666a1c89a5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0973000-30FF-47D5-AF2E-212FF8A1319F}">
  <ds:schemaRefs>
    <ds:schemaRef ds:uri="http://schemas.microsoft.com/sharepoint/v3/contenttype/forms"/>
  </ds:schemaRefs>
</ds:datastoreItem>
</file>

<file path=customXml/itemProps3.xml><?xml version="1.0" encoding="utf-8"?>
<ds:datastoreItem xmlns:ds="http://schemas.openxmlformats.org/officeDocument/2006/customXml" ds:itemID="{42315563-3928-407C-A002-99786953E2A7}">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TotalTime>
  <Words>124</Words>
  <Application>Microsoft Office PowerPoint</Application>
  <PresentationFormat>Grand écran</PresentationFormat>
  <Paragraphs>13</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Calibri Light</vt:lpstr>
      <vt:lpstr>Montserrat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Géraldine Santin</dc:creator>
  <cp:lastModifiedBy>Florence Castel</cp:lastModifiedBy>
  <cp:revision>3</cp:revision>
  <dcterms:created xsi:type="dcterms:W3CDTF">2020-08-31T17:07:19Z</dcterms:created>
  <dcterms:modified xsi:type="dcterms:W3CDTF">2020-11-03T14:57:18Z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0x01010002C3EA0C4B5FE1428A394F87BC35ECCA</vt:lpwstr>
  </property>
</Properties>
</file>